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ukpp@meteo.kz" TargetMode="External"/><Relationship Id="rId2" Type="http://schemas.openxmlformats.org/officeDocument/2006/relationships/hyperlink" Target="mailto:inf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5155983"/>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954381"/>
          </a:xfrm>
          <a:prstGeom prst="rect">
            <a:avLst/>
          </a:prstGeom>
        </p:spPr>
        <p:txBody>
          <a:bodyPr wrap="square">
            <a:spAutoFit/>
          </a:bodyPr>
          <a:lstStyle/>
          <a:p>
            <a:pPr lvl="0" algn="ctr"/>
            <a:r>
              <a:rPr lang="kk-KZ" altLang="ru-RU" sz="1100" b="1" dirty="0" smtClean="0">
                <a:latin typeface="Times New Roman" panose="02020603050405020304" pitchFamily="18" charset="0"/>
                <a:cs typeface="Times New Roman" panose="02020603050405020304" pitchFamily="18" charset="0"/>
              </a:rPr>
              <a:t>Қарағанды қаласы бойынша</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31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және</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таңертең</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бағыттағы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ауыспалы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01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a:t>
            </a:r>
            <a:r>
              <a:rPr lang="ru-RU" sz="1100" dirty="0">
                <a:latin typeface="Times New Roman" pitchFamily="18" charset="0"/>
                <a:cs typeface="Times New Roman" pitchFamily="18" charset="0"/>
              </a:rPr>
              <a:t>5-10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0-2 </a:t>
            </a:r>
            <a:r>
              <a:rPr lang="ru-RU" sz="1100" dirty="0" smtClean="0">
                <a:latin typeface="Times New Roman" pitchFamily="18" charset="0"/>
                <a:cs typeface="Times New Roman" pitchFamily="18" charset="0"/>
              </a:rPr>
              <a:t>градус </a:t>
            </a:r>
            <a:r>
              <a:rPr lang="ru-RU" sz="1100" smtClean="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54804415"/>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2679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5058575" y="2993099"/>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2192" y="2180764"/>
            <a:ext cx="4902230"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a:solidFill>
                  <a:schemeClr val="tx1"/>
                </a:solidFill>
                <a:latin typeface="Times New Roman" panose="02020603050405020304" pitchFamily="18" charset="0"/>
                <a:cs typeface="Times New Roman" panose="02020603050405020304" pitchFamily="18" charset="0"/>
              </a:rPr>
              <a:t>жылғы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01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түнде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p>
          <a:p>
            <a:pPr lvl="0"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ukpp@meteo.kz</a:t>
                        </a:r>
                        <a:endParaRPr lang="en-US" altLang="x-none" sz="800" dirty="0" smtClean="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14938</TotalTime>
  <Words>626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2513</cp:revision>
  <cp:lastPrinted>2021-07-01T07:38:07Z</cp:lastPrinted>
  <dcterms:created xsi:type="dcterms:W3CDTF">2018-03-27T06:03:00Z</dcterms:created>
  <dcterms:modified xsi:type="dcterms:W3CDTF">2022-10-31T08:55:41Z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