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8814016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№304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7124" y="355689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31</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71677501"/>
              </p:ext>
            </p:extLst>
          </p:nvPr>
        </p:nvGraphicFramePr>
        <p:xfrm>
          <a:off x="5003798" y="3994501"/>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4619">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3505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80669" y="115888"/>
            <a:ext cx="4808536" cy="2123658"/>
          </a:xfrm>
          <a:prstGeom prst="rect">
            <a:avLst/>
          </a:prstGeom>
        </p:spPr>
        <p:txBody>
          <a:bodyPr wrap="square">
            <a:spAutoFit/>
          </a:bodyPr>
          <a:lstStyle/>
          <a:p>
            <a:pPr lvl="0" indent="185738" algn="ctr"/>
            <a:r>
              <a:rPr lang="kk-KZ" altLang="ru-RU" sz="1200" b="1" dirty="0">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a:t>
            </a:r>
            <a:r>
              <a:rPr lang="ru-RU" altLang="ru-RU" sz="1200" b="1" dirty="0" smtClean="0">
                <a:latin typeface="Times New Roman" panose="02020603050405020304" pitchFamily="18" charset="0"/>
                <a:cs typeface="Times New Roman" panose="02020603050405020304" pitchFamily="18" charset="0"/>
              </a:rPr>
              <a:t>1 </a:t>
            </a:r>
            <a:r>
              <a:rPr lang="ru-RU" altLang="ru-RU" sz="1200" b="1" dirty="0" err="1" smtClean="0">
                <a:latin typeface="Times New Roman" panose="02020603050405020304" pitchFamily="18" charset="0"/>
                <a:cs typeface="Times New Roman" panose="02020603050405020304" pitchFamily="18" charset="0"/>
              </a:rPr>
              <a:t>қарашаға</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a:solidFill>
                  <a:prstClr val="black"/>
                </a:solidFill>
                <a:latin typeface="Times New Roman" panose="02020603050405020304" pitchFamily="18" charset="0"/>
                <a:cs typeface="Times New Roman" panose="02020603050405020304" pitchFamily="18" charset="0"/>
              </a:rPr>
              <a:t>2022 ж</a:t>
            </a:r>
            <a:r>
              <a:rPr lang="ru-RU" altLang="ru-RU" sz="1200" b="1" dirty="0" smtClean="0">
                <a:solidFill>
                  <a:prstClr val="black"/>
                </a:solidFill>
                <a:latin typeface="Times New Roman" panose="02020603050405020304" pitchFamily="18" charset="0"/>
                <a:cs typeface="Times New Roman" panose="02020603050405020304" pitchFamily="18" charset="0"/>
              </a:rPr>
              <a:t>. 31 </a:t>
            </a:r>
            <a:r>
              <a:rPr lang="ru-RU" altLang="ru-RU" sz="1200" b="1" dirty="0" err="1" smtClean="0">
                <a:solidFill>
                  <a:prstClr val="black"/>
                </a:solidFill>
                <a:latin typeface="Times New Roman" panose="02020603050405020304" pitchFamily="18" charset="0"/>
                <a:cs typeface="Times New Roman" panose="02020603050405020304" pitchFamily="18" charset="0"/>
              </a:rPr>
              <a:t>қазанны</a:t>
            </a:r>
            <a:r>
              <a:rPr lang="kk-KZ" altLang="ru-RU" sz="1200" b="1" dirty="0" smtClean="0">
                <a:solidFill>
                  <a:prstClr val="black"/>
                </a:solidFill>
                <a:latin typeface="Times New Roman" panose="02020603050405020304" pitchFamily="18" charset="0"/>
                <a:cs typeface="Times New Roman" panose="02020603050405020304" pitchFamily="18" charset="0"/>
              </a:rPr>
              <a:t>ң </a:t>
            </a:r>
            <a:r>
              <a:rPr lang="ru-RU" altLang="ru-RU" sz="1200" b="1" dirty="0" smtClean="0">
                <a:solidFill>
                  <a:prstClr val="black"/>
                </a:solidFill>
                <a:latin typeface="Times New Roman" panose="02020603050405020304" pitchFamily="18" charset="0"/>
                <a:cs typeface="Times New Roman" panose="02020603050405020304" pitchFamily="18" charset="0"/>
              </a:rPr>
              <a:t>21 </a:t>
            </a:r>
            <a:r>
              <a:rPr lang="ru-RU" altLang="ru-RU" sz="1200" b="1" dirty="0">
                <a:solidFill>
                  <a:prstClr val="black"/>
                </a:solidFill>
                <a:latin typeface="Times New Roman" panose="02020603050405020304" pitchFamily="18" charset="0"/>
                <a:cs typeface="Times New Roman" panose="02020603050405020304" pitchFamily="18" charset="0"/>
              </a:rPr>
              <a:t>с. </a:t>
            </a:r>
            <a:r>
              <a:rPr lang="ru-RU" altLang="ru-RU" sz="1200" b="1" dirty="0" err="1">
                <a:solidFill>
                  <a:prstClr val="black"/>
                </a:solidFill>
                <a:latin typeface="Times New Roman" panose="02020603050405020304" pitchFamily="18" charset="0"/>
                <a:cs typeface="Times New Roman" panose="02020603050405020304" pitchFamily="18" charset="0"/>
              </a:rPr>
              <a:t>бастап</a:t>
            </a:r>
            <a:r>
              <a:rPr lang="ru-RU" altLang="ru-RU" sz="1200" b="1" dirty="0">
                <a:solidFill>
                  <a:prstClr val="black"/>
                </a:solidFill>
                <a:latin typeface="Times New Roman" panose="02020603050405020304" pitchFamily="18" charset="0"/>
                <a:cs typeface="Times New Roman" panose="02020603050405020304" pitchFamily="18" charset="0"/>
              </a:rPr>
              <a:t>  0</a:t>
            </a:r>
            <a:r>
              <a:rPr lang="ru-RU" altLang="ru-RU" sz="1200" b="1" dirty="0" smtClean="0">
                <a:solidFill>
                  <a:prstClr val="black"/>
                </a:solidFill>
                <a:latin typeface="Times New Roman" panose="02020603050405020304" pitchFamily="18" charset="0"/>
                <a:cs typeface="Times New Roman" panose="02020603050405020304" pitchFamily="18" charset="0"/>
              </a:rPr>
              <a:t>1 </a:t>
            </a:r>
            <a:r>
              <a:rPr lang="ru-RU" altLang="ru-RU" sz="1200" b="1" dirty="0" err="1" smtClean="0">
                <a:solidFill>
                  <a:prstClr val="black"/>
                </a:solidFill>
                <a:latin typeface="Times New Roman" panose="02020603050405020304" pitchFamily="18" charset="0"/>
                <a:cs typeface="Times New Roman" panose="02020603050405020304" pitchFamily="18" charset="0"/>
              </a:rPr>
              <a:t>қарашаның</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a:solidFill>
                  <a:prstClr val="black"/>
                </a:solidFill>
                <a:latin typeface="Times New Roman" panose="02020603050405020304" pitchFamily="18" charset="0"/>
                <a:cs typeface="Times New Roman" panose="02020603050405020304" pitchFamily="18" charset="0"/>
              </a:rPr>
              <a:t>21 с.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r>
              <a:rPr lang="ru-RU" altLang="ru-RU" sz="1200" b="1" dirty="0">
                <a:solidFill>
                  <a:prstClr val="black"/>
                </a:solidFill>
                <a:latin typeface="Times New Roman" panose="02020603050405020304" pitchFamily="18" charset="0"/>
                <a:cs typeface="Times New Roman" panose="02020603050405020304" pitchFamily="18" charset="0"/>
              </a:rPr>
              <a:t> </a:t>
            </a:r>
          </a:p>
          <a:p>
            <a:pPr indent="185738" algn="just"/>
            <a:r>
              <a:rPr lang="kk-KZ" sz="1200" dirty="0" smtClean="0">
                <a:solidFill>
                  <a:prstClr val="black"/>
                </a:solidFill>
                <a:latin typeface="Times New Roman" pitchFamily="18" charset="0"/>
                <a:cs typeface="Times New Roman" pitchFamily="18" charset="0"/>
              </a:rPr>
              <a:t> Түнде жауын-шашын (жаңбыр, қар) тұман. Ж</a:t>
            </a:r>
            <a:r>
              <a:rPr lang="kk-KZ" sz="1200" dirty="0" smtClean="0">
                <a:latin typeface="Times New Roman" panose="02020603050405020304" pitchFamily="18" charset="0"/>
                <a:cs typeface="Times New Roman" panose="02020603050405020304" pitchFamily="18" charset="0"/>
              </a:rPr>
              <a:t>ел шығыстан, оңтүстік-шығыстан 3-8 м/с. </a:t>
            </a:r>
            <a:r>
              <a:rPr lang="kk-KZ" sz="1200" dirty="0" smtClean="0">
                <a:solidFill>
                  <a:prstClr val="black"/>
                </a:solidFill>
                <a:latin typeface="Times New Roman" pitchFamily="18" charset="0"/>
                <a:cs typeface="Times New Roman" pitchFamily="18" charset="0"/>
              </a:rPr>
              <a:t>Ауа температурасы түнде 1-3°, күндіз 6-8°</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kk-KZ" sz="1200" dirty="0" smtClean="0">
                <a:solidFill>
                  <a:prstClr val="black"/>
                </a:solidFill>
                <a:latin typeface="Times New Roman" pitchFamily="18" charset="0"/>
                <a:cs typeface="Times New Roman" pitchFamily="18" charset="0"/>
              </a:rPr>
              <a:t>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02 қарашаға</a:t>
            </a:r>
          </a:p>
          <a:p>
            <a:pPr lvl="0" indent="185738" algn="ctr"/>
            <a:r>
              <a:rPr lang="ru-RU" sz="1200" b="1" dirty="0" smtClean="0">
                <a:solidFill>
                  <a:srgbClr val="000000"/>
                </a:solidFill>
                <a:latin typeface="Times New Roman" panose="02020603050405020304" pitchFamily="18" charset="0"/>
                <a:cs typeface="Times New Roman" panose="02020603050405020304" pitchFamily="18" charset="0"/>
                <a:sym typeface="+mn-ea"/>
              </a:rPr>
              <a:t>2022 ж. 01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rPr>
              <a:t>21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бастап</a:t>
            </a:r>
            <a:r>
              <a:rPr lang="ru-RU" sz="1200" b="1" dirty="0" smtClean="0">
                <a:solidFill>
                  <a:srgbClr val="000000"/>
                </a:solidFill>
                <a:latin typeface="Times New Roman" panose="02020603050405020304" pitchFamily="18" charset="0"/>
                <a:cs typeface="Times New Roman" panose="02020603050405020304" pitchFamily="18" charset="0"/>
                <a:sym typeface="+mn-ea"/>
              </a:rPr>
              <a:t> 02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қарашаның</a:t>
            </a:r>
            <a:r>
              <a:rPr lang="ru-RU" sz="1200" b="1" dirty="0" smtClean="0">
                <a:solidFill>
                  <a:srgbClr val="000000"/>
                </a:solidFill>
                <a:latin typeface="Times New Roman" panose="02020603050405020304" pitchFamily="18" charset="0"/>
                <a:cs typeface="Times New Roman" panose="02020603050405020304" pitchFamily="18" charset="0"/>
                <a:sym typeface="+mn-ea"/>
              </a:rPr>
              <a:t> 09 с.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дейін</a:t>
            </a:r>
            <a:endParaRPr lang="en-US"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fontAlgn="auto">
              <a:spcBef>
                <a:spcPts val="0"/>
              </a:spcBef>
              <a:spcAft>
                <a:spcPts val="0"/>
              </a:spcAft>
              <a:defRPr/>
            </a:pPr>
            <a:r>
              <a:rPr lang="kk-KZ" sz="1200" dirty="0" smtClean="0">
                <a:solidFill>
                  <a:prstClr val="black"/>
                </a:solidFill>
                <a:latin typeface="Times New Roman" pitchFamily="18" charset="0"/>
                <a:cs typeface="Times New Roman" pitchFamily="18" charset="0"/>
              </a:rPr>
              <a:t>Жауын-шашынсыз. Жел </a:t>
            </a:r>
            <a:r>
              <a:rPr lang="kk-KZ" sz="1200" smtClean="0">
                <a:solidFill>
                  <a:prstClr val="black"/>
                </a:solidFill>
                <a:latin typeface="Times New Roman" pitchFamily="18" charset="0"/>
                <a:cs typeface="Times New Roman" pitchFamily="18" charset="0"/>
              </a:rPr>
              <a:t>шығыстан 5-10 </a:t>
            </a:r>
            <a:r>
              <a:rPr lang="kk-KZ" sz="1200" dirty="0" smtClean="0">
                <a:solidFill>
                  <a:prstClr val="black"/>
                </a:solidFill>
                <a:latin typeface="Times New Roman" pitchFamily="18" charset="0"/>
                <a:cs typeface="Times New Roman" pitchFamily="18" charset="0"/>
              </a:rPr>
              <a:t>м/с.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температурасы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0-2° </a:t>
            </a:r>
            <a:r>
              <a:rPr lang="ru-RU" sz="1200" dirty="0" err="1" smtClean="0">
                <a:solidFill>
                  <a:prstClr val="black"/>
                </a:solidFill>
                <a:latin typeface="Times New Roman" pitchFamily="18" charset="0"/>
                <a:cs typeface="Times New Roman" pitchFamily="18" charset="0"/>
              </a:rPr>
              <a:t>аяз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болады</a:t>
            </a:r>
            <a:r>
              <a:rPr lang="ru-RU"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p:txBody>
      </p:sp>
      <p:sp>
        <p:nvSpPr>
          <p:cNvPr id="21" name="TextBox 13"/>
          <p:cNvSpPr txBox="1"/>
          <p:nvPr/>
        </p:nvSpPr>
        <p:spPr>
          <a:xfrm>
            <a:off x="5058832" y="218426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01 </a:t>
            </a:r>
            <a:r>
              <a:rPr lang="ru-RU" sz="1200" dirty="0" err="1" smtClean="0">
                <a:solidFill>
                  <a:prstClr val="black"/>
                </a:solidFill>
                <a:latin typeface="Times New Roman" panose="02020603050405020304" pitchFamily="18" charset="0"/>
                <a:cs typeface="Times New Roman" panose="02020603050405020304" pitchFamily="18" charset="0"/>
              </a:rPr>
              <a:t>қарашадан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2022 </a:t>
            </a:r>
            <a:r>
              <a:rPr lang="ru-RU" sz="1200" dirty="0" err="1">
                <a:solidFill>
                  <a:prstClr val="black"/>
                </a:solidFill>
                <a:latin typeface="Times New Roman" panose="02020603050405020304" pitchFamily="18" charset="0"/>
                <a:cs typeface="Times New Roman" panose="02020603050405020304" pitchFamily="18" charset="0"/>
              </a:rPr>
              <a:t>жылдың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қарашаға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қараған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ыдырауына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52478" y="32696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бекет-Шәкәрім</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79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348979"/>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1354253118"/>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8" y="6479787"/>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5563" y="6233399"/>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Қабдуалиева М.С.</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0,35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20"/>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18463</TotalTime>
  <Words>590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2608</cp:revision>
  <cp:lastPrinted>2021-07-01T03:56:27Z</cp:lastPrinted>
  <dcterms:created xsi:type="dcterms:W3CDTF">2018-03-27T06:03:00Z</dcterms:created>
  <dcterms:modified xsi:type="dcterms:W3CDTF">2022-10-31T09:19:16Z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