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462302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5454579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октября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ноября 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Ночью осадки (дождь, снег)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3-8 м/с. Температура воздуха ночью 1-3°, днем 6-8°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</a:t>
            </a:r>
          </a:p>
          <a:p>
            <a:pPr lvl="0" indent="177800" algn="just">
              <a:defRPr/>
            </a:pP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190934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0297" y="3229854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1910" y="608512"/>
            <a:ext cx="22752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19100</TotalTime>
  <Words>631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2598</cp:revision>
  <cp:lastPrinted>2021-10-18T15:52:53Z</cp:lastPrinted>
  <dcterms:created xsi:type="dcterms:W3CDTF">2018-03-27T06:03:00Z</dcterms:created>
  <dcterms:modified xsi:type="dcterms:W3CDTF">2022-10-31T09:19:27Z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