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1.xml"/><Relationship Id="rId1" Type="http://schemas.openxmlformats.org/officeDocument/2006/relationships/audio" Target="../media/audio1.wav"/><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722014"/>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31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01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indent="182563" algn="just"/>
            <a:r>
              <a:rPr lang="kk-KZ" sz="1200" dirty="0" smtClean="0">
                <a:latin typeface="Times New Roman" pitchFamily="18" charset="0"/>
                <a:cs typeface="Times New Roman" pitchFamily="18" charset="0"/>
              </a:rPr>
              <a:t>Көшпелі бұлтты, жауын-шашынсыз</a:t>
            </a:r>
            <a:r>
              <a:rPr lang="uz-Cyrl-UZ" sz="1200" dirty="0" smtClean="0">
                <a:latin typeface="Times New Roman" pitchFamily="18" charset="0"/>
                <a:cs typeface="Times New Roman" pitchFamily="18" charset="0"/>
              </a:rPr>
              <a:t>. О</a:t>
            </a:r>
            <a:r>
              <a:rPr lang="kk-KZ" sz="1200" dirty="0" smtClean="0">
                <a:latin typeface="Times New Roman" pitchFamily="18" charset="0"/>
                <a:cs typeface="Times New Roman" pitchFamily="18" charset="0"/>
              </a:rPr>
              <a:t>ңтүстік-шығыстан жел соғады, күші 8-13 м/с. Ауа температурасы түнде 4-6, күндіз               17-19 градус жылы болады</a:t>
            </a:r>
            <a:r>
              <a:rPr lang="kk-KZ" sz="1200" dirty="0" smtClean="0"/>
              <a:t>.</a:t>
            </a:r>
          </a:p>
          <a:p>
            <a:pPr indent="182563" algn="just"/>
            <a:r>
              <a:rPr lang="kk-KZ" altLang="ru-RU" sz="1200" b="1" dirty="0" smtClean="0">
                <a:latin typeface="Times New Roman" pitchFamily="18" charset="0"/>
                <a:cs typeface="Times New Roman" pitchFamily="18" charset="0"/>
              </a:rPr>
              <a:t>                                          02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01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02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жаңбыр жауады</a:t>
            </a:r>
            <a:r>
              <a:rPr lang="ru-RU" sz="1200" dirty="0" smtClean="0">
                <a:latin typeface="Times New Roman" pitchFamily="18" charset="0"/>
                <a:cs typeface="Times New Roman" pitchFamily="18" charset="0"/>
              </a:rPr>
              <a:t>.</a:t>
            </a:r>
            <a:r>
              <a:rPr lang="kk-KZ" sz="1200" dirty="0" smtClean="0">
                <a:latin typeface="Times New Roman" pitchFamily="18" charset="0"/>
                <a:cs typeface="Times New Roman" pitchFamily="18" charset="0"/>
              </a:rPr>
              <a:t> Оңтүстік-батыстан жел соғады, күші 8-13, екпіні 15-20 м/с. Ауа температурасы 3-5 градус </a:t>
            </a:r>
            <a:r>
              <a:rPr lang="kk-KZ" sz="1200" dirty="0">
                <a:latin typeface="Times New Roman" pitchFamily="18" charset="0"/>
                <a:cs typeface="Times New Roman" pitchFamily="18" charset="0"/>
              </a:rPr>
              <a:t>жылы болады.</a:t>
            </a:r>
            <a:endParaRPr lang="ru-RU" sz="1200" dirty="0">
              <a:latin typeface="Times New Roman" pitchFamily="18" charset="0"/>
              <a:cs typeface="Times New Roman" pitchFamily="18" charset="0"/>
            </a:endParaRPr>
          </a:p>
        </p:txBody>
      </p:sp>
      <p:sp>
        <p:nvSpPr>
          <p:cNvPr id="22" name="TextBox 13"/>
          <p:cNvSpPr txBox="1"/>
          <p:nvPr/>
        </p:nvSpPr>
        <p:spPr>
          <a:xfrm>
            <a:off x="5013604" y="229400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42787" y="3433723"/>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pic>
        <p:nvPicPr>
          <p:cNvPr id="25" name="~PP1336.WAV">
            <a:hlinkClick r:id="" action="ppaction://media"/>
          </p:cNvPr>
          <p:cNvPicPr>
            <a:picLocks noRot="1" noChangeAspect="1"/>
          </p:cNvPicPr>
          <p:nvPr>
            <a:wavAudioFile r:embed="rId1" name="~PP1336.WAV"/>
          </p:nvPr>
        </p:nvPicPr>
        <p:blipFill>
          <a:blip r:embed="rId4"/>
          <a:stretch>
            <a:fillRect/>
          </a:stretch>
        </p:blipFill>
        <p:spPr>
          <a:xfrm>
            <a:off x="9436100" y="6388100"/>
            <a:ext cx="304800" cy="3048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25"/>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13251</TotalTime>
  <Words>586</Words>
  <Application>Microsoft Office PowerPoint</Application>
  <PresentationFormat>Лист A4 (210x297 мм)</PresentationFormat>
  <Paragraphs>103</Paragraphs>
  <Slides>2</Slides>
  <Notes>0</Notes>
  <HiddenSlides>0</HiddenSlides>
  <MMClips>1</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2541</cp:revision>
  <cp:lastPrinted>2021-07-01T03:56:27Z</cp:lastPrinted>
  <dcterms:created xsi:type="dcterms:W3CDTF">2018-03-27T06:03:00Z</dcterms:created>
  <dcterms:modified xsi:type="dcterms:W3CDTF">2022-10-31T09:22:48Z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