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FF810D1-91C8-4752-840F-9339DB374AF0}" v="2" dt="2022-10-29T10:08:23.1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5160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ночью дождь, днем временами осадки (преимущественно дождь). Днем гололед. Ветер южный с переходом на западный 8-13, порывы 15-20 м/с. Температура воздуха ночью и днем 6-8 тепла, днем с дальнейшим понижением.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 ноября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ноября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1-3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500834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ября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564418"/>
              </p:ext>
            </p:extLst>
          </p:nvPr>
        </p:nvGraphicFramePr>
        <p:xfrm>
          <a:off x="5095876" y="4071942"/>
          <a:ext cx="4643470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993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 ноября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 ноября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293096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2153154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0451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Қабдуалиева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77502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78484516"/>
              </p:ext>
            </p:extLst>
          </p:nvPr>
        </p:nvGraphicFramePr>
        <p:xfrm>
          <a:off x="5423191" y="5466460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79-83-3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info@meteo.kz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 79-83-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4DB7029-9C20-3D75-9F59-38DD89F48787}"/>
              </a:ext>
            </a:extLst>
          </p:cNvPr>
          <p:cNvSpPr txBox="1"/>
          <p:nvPr/>
        </p:nvSpPr>
        <p:spPr>
          <a:xfrm>
            <a:off x="317284" y="684055"/>
            <a:ext cx="4953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13818</TotalTime>
  <Words>627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2509</cp:revision>
  <cp:lastPrinted>2021-02-03T11:37:00Z</cp:lastPrinted>
  <dcterms:created xsi:type="dcterms:W3CDTF">2018-03-27T06:03:00Z</dcterms:created>
  <dcterms:modified xsi:type="dcterms:W3CDTF">2022-10-31T08:46:12Z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