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4" d="100"/>
          <a:sy n="74" d="100"/>
        </p:scale>
        <p:origin x="66" y="6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2418839"/>
              </p:ext>
            </p:extLst>
          </p:nvPr>
        </p:nvGraphicFramePr>
        <p:xfrm>
          <a:off x="307975" y="2501632"/>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482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01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02 </a:t>
            </a:r>
            <a:r>
              <a:rPr lang="kk-KZ" sz="1100" dirty="0" smtClean="0">
                <a:solidFill>
                  <a:srgbClr val="000000"/>
                </a:solidFill>
                <a:latin typeface="Times New Roman" panose="02020603050405020304" pitchFamily="18" charset="0"/>
                <a:cs typeface="Times New Roman" panose="02020603050405020304" pitchFamily="18" charset="0"/>
              </a:rPr>
              <a:t>қарашаға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01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31 </a:t>
            </a:r>
            <a:r>
              <a:rPr lang="kk-KZ" altLang="ru-RU" sz="1100" b="1" dirty="0" smtClean="0">
                <a:solidFill>
                  <a:prstClr val="black"/>
                </a:solidFill>
                <a:latin typeface="Times New Roman" panose="02020603050405020304" pitchFamily="18" charset="0"/>
                <a:cs typeface="Times New Roman" panose="02020603050405020304" pitchFamily="18" charset="0"/>
              </a:rPr>
              <a:t>қазан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01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Бұлтты, жаңбыр, кей уақытта қатты жаңбыр. Түнде және таңертең тұман.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a:t>
            </a:r>
            <a:r>
              <a:rPr lang="kk-KZ" sz="1100" dirty="0" smtClean="0">
                <a:solidFill>
                  <a:prstClr val="black"/>
                </a:solidFill>
                <a:latin typeface="Times New Roman" pitchFamily="18" charset="0"/>
                <a:cs typeface="Times New Roman" pitchFamily="18" charset="0"/>
              </a:rPr>
              <a:t>күші 9-14, екпіні 15-20</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 Ауа температурасы түнде және күндіз 9-11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02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01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02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a:t>
            </a:r>
            <a:r>
              <a:rPr lang="kk-KZ" sz="1100" dirty="0" smtClean="0">
                <a:solidFill>
                  <a:srgbClr val="000000"/>
                </a:solidFill>
                <a:latin typeface="Times New Roman" panose="02020603050405020304" pitchFamily="18" charset="0"/>
                <a:cs typeface="Times New Roman" panose="02020603050405020304" pitchFamily="18" charset="0"/>
                <a:sym typeface="+mn-ea"/>
              </a:rPr>
              <a:t>ұлтты</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екпіні 15-18 </a:t>
            </a:r>
            <a:r>
              <a:rPr lang="ru-RU" sz="1100" dirty="0" smtClean="0">
                <a:solidFill>
                  <a:prstClr val="black"/>
                </a:solidFill>
                <a:latin typeface="Times New Roman" pitchFamily="18" charset="0"/>
                <a:cs typeface="Times New Roman" pitchFamily="18" charset="0"/>
              </a:rPr>
              <a:t>м/с.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a:solidFill>
                  <a:prstClr val="black"/>
                </a:solidFill>
                <a:latin typeface="Times New Roman" pitchFamily="18" charset="0"/>
                <a:cs typeface="Times New Roman" pitchFamily="18" charset="0"/>
              </a:rPr>
              <a:t> </a:t>
            </a:r>
            <a:r>
              <a:rPr lang="ru-RU" sz="1100" smtClean="0">
                <a:solidFill>
                  <a:prstClr val="black"/>
                </a:solidFill>
                <a:latin typeface="Times New Roman" pitchFamily="18" charset="0"/>
                <a:cs typeface="Times New Roman" pitchFamily="18" charset="0"/>
              </a:rPr>
              <a:t>5-7</a:t>
            </a:r>
            <a:r>
              <a:rPr lang="kk-KZ" sz="110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18529</TotalTime>
  <Words>599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2478</cp:revision>
  <cp:lastPrinted>2021-07-01T07:38:07Z</cp:lastPrinted>
  <dcterms:created xsi:type="dcterms:W3CDTF">2018-03-27T06:03:00Z</dcterms:created>
  <dcterms:modified xsi:type="dcterms:W3CDTF">2022-10-31T08:44:47Z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