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228371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Ночью и утром туман. 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етер южных направлений 7-12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 мороза – 1 тепла,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ноября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 7-12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030800"/>
            <a:ext cx="482441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01 ноября,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ноября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7494559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14687</TotalTime>
  <Words>618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2450</cp:revision>
  <cp:lastPrinted>2021-07-01T03:56:27Z</cp:lastPrinted>
  <dcterms:created xsi:type="dcterms:W3CDTF">2018-03-27T06:03:00Z</dcterms:created>
  <dcterms:modified xsi:type="dcterms:W3CDTF">2022-10-31T08:53:01Z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