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57" autoAdjust="0"/>
  </p:normalViewPr>
  <p:slideViewPr>
    <p:cSldViewPr showGuides="1">
      <p:cViewPr varScale="1">
        <p:scale>
          <a:sx n="74" d="100"/>
          <a:sy n="74" d="100"/>
        </p:scale>
        <p:origin x="66" y="7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96019402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№304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октября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ноября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октября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01 ноября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Пасмурно, без осадков. В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етер южных направлений 7-12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ночью 1 мороза – 1 тепла,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10-12 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оября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ноября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осадков. Ветер юго-восточный 7-12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3-5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епла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267737"/>
            <a:ext cx="4814335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ноября,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ноября 2022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01496" y="3290500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41875200"/>
              </p:ext>
            </p:extLst>
          </p:nvPr>
        </p:nvGraphicFramePr>
        <p:xfrm>
          <a:off x="5043602" y="4178697"/>
          <a:ext cx="4691064" cy="22286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87422" y="4475821"/>
            <a:ext cx="4322234" cy="1712097"/>
            <a:chOff x="503478" y="4020530"/>
            <a:chExt cx="4322234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3478" y="428016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14515</TotalTime>
  <Words>561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2451</cp:revision>
  <cp:lastPrinted>2021-07-01T03:56:27Z</cp:lastPrinted>
  <dcterms:created xsi:type="dcterms:W3CDTF">2018-03-27T06:03:00Z</dcterms:created>
  <dcterms:modified xsi:type="dcterms:W3CDTF">2022-10-31T08:54:14Z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