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0002192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605488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 Ночью и утром гололед. Ветер западный 9-14, порывы 18 м/с. Температура воздуха ночью 0-2 мороза, днём 2-4 тепла.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</a:p>
          <a:p>
            <a:pPr lvl="0" indent="144000" algn="just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                                    с 20 ч. 01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02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гололед.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северо-западный 9-14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м/с, порывы 15-20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16726</TotalTime>
  <Words>571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2808</cp:revision>
  <cp:lastPrinted>2021-07-01T03:56:27Z</cp:lastPrinted>
  <dcterms:created xsi:type="dcterms:W3CDTF">2018-03-27T06:03:00Z</dcterms:created>
  <dcterms:modified xsi:type="dcterms:W3CDTF">2022-10-31T09:20:42Z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