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6907415"/>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31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162477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22507124"/>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 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31 </a:t>
            </a:r>
            <a:r>
              <a:rPr lang="ru-RU" altLang="ru-RU" sz="1200" b="1" dirty="0" err="1"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01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оңтүстік-батыстан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16-18</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қарашаға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Ж</a:t>
            </a:r>
            <a:r>
              <a:rPr lang="kk-KZ" sz="1200" dirty="0" smtClean="0">
                <a:solidFill>
                  <a:srgbClr val="000000"/>
                </a:solidFill>
                <a:latin typeface="Times New Roman" panose="02020603050405020304" pitchFamily="18" charset="0"/>
                <a:cs typeface="Times New Roman" panose="02020603050405020304" pitchFamily="18" charset="0"/>
                <a:sym typeface="+mn-ea"/>
              </a:rPr>
              <a:t>ел оңтүстік-шығыстан 9-14</a:t>
            </a:r>
            <a:r>
              <a:rPr lang="en-US"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4-6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01 қараша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2022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қарашаға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a:t>
            </a:r>
            <a:r>
              <a:rPr lang="ru-RU" sz="1200" dirty="0" err="1" smtClean="0">
                <a:solidFill>
                  <a:schemeClr val="tx1"/>
                </a:solidFill>
                <a:latin typeface="Times New Roman" pitchFamily="18" charset="0"/>
                <a:cs typeface="Times New Roman" pitchFamily="18" charset="0"/>
              </a:rPr>
              <a:t>ыдырауына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1015663"/>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Қызылорда қаласында атмосфералық ауаның ластану деңгейін бақылау 3 бақылау бекетінде жүргізіледі:</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Нариманов</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a:t>
            </a:r>
            <a:r>
              <a:rPr lang="ru-RU" sz="1200">
                <a:latin typeface="Times New Roman" panose="02020603050405020304" pitchFamily="18" charset="0"/>
                <a:cs typeface="Times New Roman" panose="02020603050405020304" pitchFamily="18" charset="0"/>
              </a:rPr>
              <a:t>, н</a:t>
            </a:r>
            <a:r>
              <a:rPr lang="ru-RU" sz="1200" dirty="0">
                <a:latin typeface="Times New Roman" panose="02020603050405020304" pitchFamily="18" charset="0"/>
                <a:cs typeface="Times New Roman" panose="02020603050405020304" pitchFamily="18" charset="0"/>
              </a:rPr>
              <a:t>/з («Аэрологическая станция»).</a:t>
            </a:r>
          </a:p>
        </p:txBody>
      </p: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2"/>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Кабдуалиева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М. </a:t>
            </a:r>
            <a:r>
              <a:rPr lang="kk-KZ" altLang="ru-RU" sz="1200" b="1" i="1" smtClean="0">
                <a:solidFill>
                  <a:srgbClr val="000000"/>
                </a:solidFill>
                <a:latin typeface="Times New Roman" panose="02020603050405020304" pitchFamily="18" charset="0"/>
                <a:cs typeface="Times New Roman" panose="02020603050405020304" pitchFamily="18" charset="0"/>
              </a:rPr>
              <a:t>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280552" y="792056"/>
            <a:ext cx="1625381"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131243" y="2402406"/>
            <a:ext cx="4750319" cy="1569660"/>
          </a:xfrm>
          <a:prstGeom prst="rect">
            <a:avLst/>
          </a:prstGeom>
        </p:spPr>
        <p:txBody>
          <a:bodyPr wrap="square">
            <a:spAutoFit/>
          </a:bodyPr>
          <a:lstStyle/>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Филиал директоры                                                Амиралиева Г. </a:t>
            </a:r>
            <a:endParaRPr lang="kk-KZ"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ru-RU" sz="1200" dirty="0" err="1" smtClean="0">
                <a:latin typeface="Times New Roman" panose="02020603050405020304" pitchFamily="18" charset="0"/>
                <a:ea typeface="Times New Roman" panose="02020603050405020304" pitchFamily="18" charset="0"/>
              </a:rPr>
              <a:t>Орындаған:</a:t>
            </a:r>
            <a:r>
              <a:rPr lang="ru-RU" sz="1200" dirty="0" smtClean="0">
                <a:latin typeface="Times New Roman" panose="02020603050405020304" pitchFamily="18" charset="0"/>
                <a:ea typeface="Times New Roman" panose="02020603050405020304" pitchFamily="18" charset="0"/>
              </a:rPr>
              <a:t>                                                   </a:t>
            </a:r>
            <a:r>
              <a:rPr lang="kk-KZ" sz="1200" smtClean="0">
                <a:latin typeface="Times New Roman" panose="02020603050405020304" pitchFamily="18" charset="0"/>
                <a:ea typeface="Times New Roman" panose="02020603050405020304" pitchFamily="18" charset="0"/>
              </a:rPr>
              <a:t>бөлім бастығы Жокелова А.</a:t>
            </a: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kk-KZ" sz="1200" dirty="0" smtClean="0">
              <a:effectLst/>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smtClean="0">
                <a:latin typeface="Times New Roman" panose="02020603050405020304" pitchFamily="18" charset="0"/>
                <a:ea typeface="Times New Roman" panose="02020603050405020304" pitchFamily="18" charset="0"/>
              </a:rPr>
              <a:t>31.1</a:t>
            </a:r>
            <a:r>
              <a:rPr lang="ru-RU" sz="1200" dirty="0" smtClean="0">
                <a:latin typeface="Times New Roman" panose="02020603050405020304" pitchFamily="18" charset="0"/>
                <a:ea typeface="Times New Roman" panose="02020603050405020304" pitchFamily="18" charset="0"/>
              </a:rPr>
              <a:t>0.2022 </a:t>
            </a:r>
            <a:r>
              <a:rPr lang="ru-RU" sz="1200" dirty="0">
                <a:latin typeface="Times New Roman" panose="02020603050405020304" pitchFamily="18" charset="0"/>
                <a:ea typeface="Times New Roman" panose="02020603050405020304" pitchFamily="18" charset="0"/>
              </a:rPr>
              <a:t>ж. </a:t>
            </a:r>
            <a:r>
              <a:rPr lang="kk-KZ" sz="1200" dirty="0" smtClean="0">
                <a:latin typeface="Times New Roman" panose="02020603050405020304" pitchFamily="18" charset="0"/>
                <a:ea typeface="Times New Roman" panose="02020603050405020304" pitchFamily="18" charset="0"/>
              </a:rPr>
              <a:t>11:40</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жергілікті</a:t>
            </a:r>
            <a:r>
              <a:rPr lang="ru-RU" sz="1200" dirty="0" smtClean="0">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ea typeface="Times New Roman" panose="02020603050405020304" pitchFamily="18" charset="0"/>
              </a:rPr>
              <a:t>уақыт</a:t>
            </a:r>
            <a:r>
              <a:rPr lang="ru-RU" sz="1200" dirty="0" smtClean="0">
                <a:latin typeface="Times New Roman" panose="02020603050405020304" pitchFamily="18" charset="0"/>
                <a:ea typeface="Times New Roman" panose="02020603050405020304" pitchFamily="18" charset="0"/>
              </a:rPr>
              <a:t>)</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r>
              <a:rPr lang="kk-KZ" sz="1200" dirty="0">
                <a:latin typeface="Times New Roman" panose="02020603050405020304" pitchFamily="18" charset="0"/>
                <a:ea typeface="Times New Roman" panose="02020603050405020304" pitchFamily="18" charset="0"/>
              </a:rPr>
              <a:t>Тел: 8 7242 238573</a:t>
            </a:r>
            <a:endParaRPr lang="ru-RU" sz="1200" dirty="0">
              <a:latin typeface="Times New Roman" panose="02020603050405020304" pitchFamily="18" charset="0"/>
              <a:ea typeface="Times New Roman" panose="02020603050405020304" pitchFamily="18" charset="0"/>
            </a:endParaRPr>
          </a:p>
          <a:p>
            <a:pPr>
              <a:spcAft>
                <a:spcPts val="0"/>
              </a:spcAft>
              <a:tabLst>
                <a:tab pos="180340" algn="l"/>
                <a:tab pos="630555" algn="l"/>
              </a:tabLst>
            </a:pPr>
            <a:endParaRPr lang="ru-RU" sz="1200" dirty="0">
              <a:effectLst/>
              <a:latin typeface="Times New Roman" panose="02020603050405020304" pitchFamily="18" charset="0"/>
              <a:ea typeface="Times New Roman" panose="02020603050405020304" pitchFamily="18" charset="0"/>
            </a:endParaRPr>
          </a:p>
        </p:txBody>
      </p:sp>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14217</TotalTime>
  <Words>581</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2497</cp:revision>
  <cp:lastPrinted>2021-07-01T07:38:07Z</cp:lastPrinted>
  <dcterms:created xsi:type="dcterms:W3CDTF">2018-03-27T06:03:00Z</dcterms:created>
  <dcterms:modified xsi:type="dcterms:W3CDTF">2022-10-31T09:00:51Z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