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789692"/>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785104"/>
          </a:xfrm>
          <a:prstGeom prst="rect">
            <a:avLst/>
          </a:prstGeom>
        </p:spPr>
        <p:txBody>
          <a:bodyPr wrap="square">
            <a:spAutoFit/>
          </a:bodyPr>
          <a:lstStyle/>
          <a:p>
            <a:pPr lvl="0" algn="ctr"/>
            <a:r>
              <a:rPr lang="kk-KZ" altLang="ru-RU" sz="11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31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бағыттағы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ауыспалы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7-12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 1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7-9 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01 </a:t>
            </a:r>
            <a:r>
              <a:rPr lang="ru-RU" sz="1100" b="1" dirty="0" err="1">
                <a:solidFill>
                  <a:srgbClr val="000000"/>
                </a:solidFill>
                <a:latin typeface="Times New Roman" panose="02020603050405020304" pitchFamily="18" charset="0"/>
                <a:cs typeface="Times New Roman" panose="02020603050405020304" pitchFamily="18" charset="0"/>
              </a:rPr>
              <a:t>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7-12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695511"/>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353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540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25047" y="330388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52851" y="2297555"/>
            <a:ext cx="5008686"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01 </a:t>
            </a:r>
            <a:r>
              <a:rPr lang="ru-RU" sz="1100" dirty="0" err="1">
                <a:solidFill>
                  <a:schemeClr val="tx1"/>
                </a:solidFill>
                <a:latin typeface="Times New Roman" panose="02020603050405020304" pitchFamily="18" charset="0"/>
                <a:cs typeface="Times New Roman" panose="02020603050405020304" pitchFamily="18" charset="0"/>
              </a:rPr>
              <a:t>қараша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kk-KZ"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sng" dirty="0" smtClean="0">
                            <a:latin typeface="Times New Roman" panose="02020603050405020304" pitchFamily="18" charset="0"/>
                            <a:cs typeface="Times New Roman" panose="02020603050405020304" pitchFamily="18" charset="0"/>
                            <a:hlinkClick r:id="rId2"/>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14836</TotalTime>
  <Words>594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2506</cp:revision>
  <cp:lastPrinted>2021-07-01T07:38:07Z</cp:lastPrinted>
  <dcterms:created xsi:type="dcterms:W3CDTF">2018-03-27T06:03:00Z</dcterms:created>
  <dcterms:modified xsi:type="dcterms:W3CDTF">2022-10-31T08:52:56Z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