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35971572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304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31 </a:t>
            </a:r>
            <a:r>
              <a:rPr lang="ru-RU" altLang="ru-RU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</a:t>
            </a:r>
            <a:r>
              <a:rPr lang="ru-RU" altLang="zh-CN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тября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3899992"/>
              </p:ext>
            </p:extLst>
          </p:nvPr>
        </p:nvGraphicFramePr>
        <p:xfrm>
          <a:off x="5006749" y="3995153"/>
          <a:ext cx="4691064" cy="25100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96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3118408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71308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261618"/>
            <a:ext cx="4798916" cy="169277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01 ноября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31 октября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01 ноября 2022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Без осадков. Ветер юго-западный 7-12 м/с. Температура воздуха </a:t>
            </a:r>
            <a:r>
              <a:rPr lang="ru-RU" sz="11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1-3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5-7 тепла.</a:t>
            </a:r>
          </a:p>
          <a:p>
            <a:pPr algn="just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на 02 ноября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ноября до 09 ч. 02 ноября 2022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Без осадков. 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7-12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ночью 2-4 мороза.</a:t>
            </a:r>
            <a:endParaRPr lang="ru-KZ" sz="9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4964528" y="2039061"/>
            <a:ext cx="4798915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01 ноября , ночью 02 ноября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68875" y="2852936"/>
            <a:ext cx="4804191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2211" y="4587619"/>
            <a:ext cx="4661089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440931"/>
            <a:ext cx="4291013" cy="1771716"/>
            <a:chOff x="502227" y="3955141"/>
            <a:chExt cx="4291013" cy="19432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17844</TotalTime>
  <Words>615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2884</cp:revision>
  <cp:lastPrinted>2021-11-30T05:55:24Z</cp:lastPrinted>
  <dcterms:created xsi:type="dcterms:W3CDTF">2018-03-27T06:03:00Z</dcterms:created>
  <dcterms:modified xsi:type="dcterms:W3CDTF">2022-10-31T09:03:51Z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