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137986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776569505"/>
              </p:ext>
            </p:extLst>
          </p:nvPr>
        </p:nvGraphicFramePr>
        <p:xfrm>
          <a:off x="4975238" y="6450488"/>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28.02.2015 ж. №168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76372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68313856"/>
              </p:ext>
            </p:extLst>
          </p:nvPr>
        </p:nvGraphicFramePr>
        <p:xfrm>
          <a:off x="5027850" y="4221088"/>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2491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16" name="Прямоугольник 15"/>
          <p:cNvSpPr/>
          <p:nvPr/>
        </p:nvSpPr>
        <p:spPr>
          <a:xfrm>
            <a:off x="4966623" y="133501"/>
            <a:ext cx="479491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қарашаға </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арналған </a:t>
            </a:r>
            <a:r>
              <a:rPr lang="kk-KZ" altLang="ru-RU" sz="1200" b="1" dirty="0">
                <a:solidFill>
                  <a:prstClr val="black"/>
                </a:solidFill>
                <a:latin typeface="Times New Roman" panose="02020603050405020304" pitchFamily="18" charset="0"/>
                <a:cs typeface="Times New Roman" panose="02020603050405020304" pitchFamily="18" charset="0"/>
              </a:rPr>
              <a:t>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 </a:t>
            </a:r>
            <a:r>
              <a:rPr lang="ru-RU" altLang="ru-RU" sz="1200" b="1" dirty="0" smtClean="0">
                <a:solidFill>
                  <a:prstClr val="black"/>
                </a:solidFill>
                <a:latin typeface="Times New Roman" panose="02020603050405020304" pitchFamily="18" charset="0"/>
                <a:cs typeface="Times New Roman" panose="02020603050405020304" pitchFamily="18" charset="0"/>
              </a:rPr>
              <a:t>31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қазанның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қарашаның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жауын-шашын </a:t>
            </a:r>
            <a:r>
              <a:rPr lang="kk-KZ" sz="1200" dirty="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a:t>
            </a:r>
            <a:r>
              <a:rPr lang="kk-KZ" sz="1200" dirty="0">
                <a:latin typeface="Times New Roman" panose="02020603050405020304" pitchFamily="18" charset="0"/>
                <a:cs typeface="Times New Roman" panose="02020603050405020304" pitchFamily="18" charset="0"/>
              </a:rPr>
              <a:t>ел </a:t>
            </a:r>
            <a:r>
              <a:rPr lang="kk-KZ" sz="1200" dirty="0" smtClean="0">
                <a:latin typeface="Times New Roman" panose="02020603050405020304" pitchFamily="18" charset="0"/>
                <a:cs typeface="Times New Roman" panose="02020603050405020304" pitchFamily="18" charset="0"/>
              </a:rPr>
              <a:t>оңтүстік-шығыстан 3-8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0-2° аяз,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kk-KZ" sz="1200" dirty="0">
                <a:solidFill>
                  <a:prstClr val="black"/>
                </a:solidFill>
                <a:latin typeface="Times New Roman" pitchFamily="18" charset="0"/>
                <a:cs typeface="Times New Roman" pitchFamily="18" charset="0"/>
              </a:rPr>
              <a:t>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anose="02020603050405020304" pitchFamily="18" charset="0"/>
                <a:cs typeface="Times New Roman" panose="02020603050405020304" pitchFamily="18" charset="0"/>
                <a:sym typeface="+mn-ea"/>
              </a:rPr>
              <a:t>қарашаға</a:t>
            </a:r>
          </a:p>
          <a:p>
            <a:pPr lvl="0" indent="185738" algn="ctr"/>
            <a:r>
              <a:rPr lang="ru-RU" sz="1200" b="1" dirty="0">
                <a:solidFill>
                  <a:srgbClr val="000000"/>
                </a:solidFill>
                <a:latin typeface="Times New Roman" panose="02020603050405020304" pitchFamily="18" charset="0"/>
                <a:cs typeface="Times New Roman" panose="02020603050405020304" pitchFamily="18" charset="0"/>
                <a:sym typeface="+mn-ea"/>
              </a:rPr>
              <a:t>2022 ж.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rPr>
              <a:t>21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a:solidFill>
                  <a:srgbClr val="000000"/>
                </a:solidFill>
                <a:latin typeface="Times New Roman" panose="02020603050405020304" pitchFamily="18" charset="0"/>
                <a:cs typeface="Times New Roman" panose="02020603050405020304" pitchFamily="18" charset="0"/>
                <a:sym typeface="+mn-ea"/>
              </a:rPr>
              <a:t> 09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a:solidFill>
                  <a:prstClr val="black"/>
                </a:solidFill>
                <a:latin typeface="Times New Roman" pitchFamily="18" charset="0"/>
                <a:cs typeface="Times New Roman" pitchFamily="18" charset="0"/>
              </a:rPr>
              <a:t>оңтүстік-шығыстан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4-6°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5069616" y="2351100"/>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0</a:t>
            </a:r>
            <a:r>
              <a:rPr lang="ru-RU" sz="1200" dirty="0" smtClean="0">
                <a:solidFill>
                  <a:prstClr val="black"/>
                </a:solidFill>
                <a:latin typeface="Times New Roman" panose="02020603050405020304" pitchFamily="18" charset="0"/>
                <a:cs typeface="Times New Roman" panose="02020603050405020304" pitchFamily="18" charset="0"/>
              </a:rPr>
              <a:t>1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3059" y="343441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04222"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5120" y="4330785"/>
            <a:ext cx="4305072" cy="1283671"/>
            <a:chOff x="517463" y="3799939"/>
            <a:chExt cx="4305072" cy="1407920"/>
          </a:xfrm>
        </p:grpSpPr>
        <p:sp>
          <p:nvSpPr>
            <p:cNvPr id="27" name="Прямоугольник 8"/>
            <p:cNvSpPr/>
            <p:nvPr/>
          </p:nvSpPr>
          <p:spPr>
            <a:xfrm>
              <a:off x="517463" y="3992618"/>
              <a:ext cx="2165978"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50457"/>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1452" y="6182449"/>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kk-KZ" altLang="ru-RU" sz="1400" b="1" i="1" dirty="0">
                <a:solidFill>
                  <a:srgbClr val="000000"/>
                </a:solidFill>
                <a:latin typeface="Times New Roman" panose="02020603050405020304" pitchFamily="18" charset="0"/>
                <a:cs typeface="Times New Roman" panose="02020603050405020304" pitchFamily="18" charset="0"/>
              </a:rPr>
              <a:t>Ертаева С.Ә.</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71731688"/>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2490694878"/>
              </p:ext>
            </p:extLst>
          </p:nvPr>
        </p:nvGraphicFramePr>
        <p:xfrm>
          <a:off x="5175120" y="534644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4" name="Прямоугольник 23"/>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16758</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2467</cp:revision>
  <cp:lastPrinted>2021-07-01T03:56:27Z</cp:lastPrinted>
  <dcterms:created xsi:type="dcterms:W3CDTF">2018-03-27T06:03:00Z</dcterms:created>
  <dcterms:modified xsi:type="dcterms:W3CDTF">2022-10-31T09:08:28Z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