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74" d="100"/>
          <a:sy n="74" d="100"/>
        </p:scale>
        <p:origin x="66" y="7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57648354"/>
              </p:ext>
            </p:extLst>
          </p:nvPr>
        </p:nvGraphicFramePr>
        <p:xfrm>
          <a:off x="307975" y="2588895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№304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93871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01 ноября, ночью 02 ноября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9731388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526059696"/>
              </p:ext>
            </p:extLst>
          </p:nvPr>
        </p:nvGraphicFramePr>
        <p:xfrm>
          <a:off x="5139910" y="6527166"/>
          <a:ext cx="4730750" cy="320882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4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31 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01 ноября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дождь, временами сильный дождь. Ночью и утром туман. Ветер северо-западный 9-14, порывы 15-20 м/с. Температура воздуха ночью и днем 9-11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на 02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ноября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02 но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9-14, порывы 15-18 м/с. Температура воздуха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5-7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25171"/>
            <a:ext cx="4545876" cy="1405226"/>
            <a:chOff x="524051" y="4277100"/>
            <a:chExt cx="4291013" cy="139188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8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55472" y="4277100"/>
              <a:ext cx="2032438" cy="65870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15773</TotalTime>
  <Words>613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2441</cp:revision>
  <cp:lastPrinted>2021-10-15T03:50:29Z</cp:lastPrinted>
  <dcterms:created xsi:type="dcterms:W3CDTF">2018-03-27T06:03:00Z</dcterms:created>
  <dcterms:modified xsi:type="dcterms:W3CDTF">2022-10-31T08:44:52Z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