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66" y="7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5262004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октября 2022 года</a:t>
                      </a:r>
                      <a:endParaRPr lang="zh-CN" altLang="x-none" sz="1200" b="1" i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10670" y="2873566"/>
            <a:ext cx="4680169" cy="830997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ноября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057486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но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kk-KZ" sz="1200" dirty="0" smtClean="0"/>
              <a:t>     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юго-восточный 9-14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-4,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ноября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    Без осадков. Ветер юго-восточный 9-14 м/с. 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ночью 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400" dirty="0">
                <a:latin typeface="Times New Roman"/>
                <a:ea typeface="Calibri"/>
                <a:cs typeface="Times New Roman"/>
              </a:rPr>
              <a:t> </a:t>
            </a:r>
            <a:endParaRPr lang="ru-RU" sz="1200" dirty="0">
              <a:effectLst/>
              <a:latin typeface="Calibri"/>
              <a:ea typeface="Calibri"/>
              <a:cs typeface="Times New Roman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7207276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kk-KZ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700" y="4422374"/>
            <a:ext cx="4291013" cy="1783575"/>
            <a:chOff x="511137" y="3942134"/>
            <a:chExt cx="4291013" cy="195621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0051" y="4190135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1137" y="3942134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6059377"/>
            <a:ext cx="4320480" cy="27699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1050" b="1" i="1" dirty="0">
                <a:solidFill>
                  <a:srgbClr val="000000"/>
                </a:solidFill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Нурмахамбет М.</a:t>
            </a:r>
            <a:endParaRPr lang="ru-RU" altLang="ru-RU" sz="12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15511441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112712" y="555447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14171</TotalTime>
  <Words>582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2728</cp:revision>
  <cp:lastPrinted>2022-10-31T06:35:14Z</cp:lastPrinted>
  <dcterms:created xsi:type="dcterms:W3CDTF">2018-03-27T06:03:00Z</dcterms:created>
  <dcterms:modified xsi:type="dcterms:W3CDTF">2022-10-31T09:16:30Z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