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76908839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ноября 2022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9-14 м/с. Температура воздуха ночью 0-2 мороза, днем 4-6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01 ноября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02 ноября 2022 г.</a:t>
            </a:r>
          </a:p>
          <a:p>
            <a:pPr lvl="0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9-14 м/с. Температура воздуха ночью 0-2 тепла.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0" y="2571744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547994"/>
              </p:ext>
            </p:extLst>
          </p:nvPr>
        </p:nvGraphicFramePr>
        <p:xfrm>
          <a:off x="5019674" y="4397121"/>
          <a:ext cx="4691064" cy="19878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14122</TotalTime>
  <Words>546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2392</cp:revision>
  <cp:lastPrinted>2021-07-01T03:56:27Z</cp:lastPrinted>
  <dcterms:created xsi:type="dcterms:W3CDTF">2018-03-27T06:03:00Z</dcterms:created>
  <dcterms:modified xsi:type="dcterms:W3CDTF">2022-10-31T08:57:44Z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