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717332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Пасмурно, без осадков. Ночью и утром туман, гололед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южных направлений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мороза, днем около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южный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4514" y="1988840"/>
            <a:ext cx="4832350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6288627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569" y="281978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83-33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26,</a:t>
                        </a:r>
                        <a:r>
                          <a:rPr lang="en-US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79-83-83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ClrTx/>
                          <a:buSzTx/>
                          <a:buFont typeface="Arial" panose="020B0604020202020204" pitchFamily="34" charset="0"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14925</TotalTime>
  <Words>650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2465</cp:revision>
  <cp:lastPrinted>2021-07-01T03:56:27Z</cp:lastPrinted>
  <dcterms:created xsi:type="dcterms:W3CDTF">2018-03-27T06:03:00Z</dcterms:created>
  <dcterms:modified xsi:type="dcterms:W3CDTF">2022-10-31T08:55:45Z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