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304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72465" y="644024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31 </a:t>
            </a:r>
            <a:r>
              <a:rPr lang="kk-KZ" sz="1200" b="1" dirty="0" smtClean="0">
                <a:latin typeface="Times New Roman" pitchFamily="18" charset="0"/>
                <a:cs typeface="Times New Roman" pitchFamily="18" charset="0"/>
              </a:rPr>
              <a:t>қазан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13543" y="3941208"/>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7291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133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0185">
                <a:tc>
                  <a:txBody>
                    <a:bodyPr/>
                    <a:lstStyle/>
                    <a:p>
                      <a:r>
                        <a:rPr lang="kk-KZ" sz="100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sp>
        <p:nvSpPr>
          <p:cNvPr id="20" name="Прямоугольник 19"/>
          <p:cNvSpPr/>
          <p:nvPr/>
        </p:nvSpPr>
        <p:spPr>
          <a:xfrm>
            <a:off x="4952999" y="114300"/>
            <a:ext cx="4824413" cy="1723549"/>
          </a:xfrm>
          <a:prstGeom prst="rect">
            <a:avLst/>
          </a:prstGeom>
        </p:spPr>
        <p:txBody>
          <a:bodyPr wrap="square">
            <a:spAutoFit/>
          </a:bodyPr>
          <a:lstStyle/>
          <a:p>
            <a:pPr algn="ctr"/>
            <a:r>
              <a:rPr lang="kk-KZ" altLang="ru-RU" sz="1200" b="1" dirty="0" smtClean="0">
                <a:latin typeface="Times New Roman" panose="02020603050405020304" pitchFamily="18" charset="0"/>
                <a:cs typeface="Times New Roman" panose="02020603050405020304" pitchFamily="18" charset="0"/>
              </a:rPr>
              <a:t>01 қарашаға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2022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31</a:t>
            </a:r>
            <a:r>
              <a:rPr lang="kk-KZ" sz="1100" b="1" dirty="0" smtClean="0">
                <a:latin typeface="Times New Roman" pitchFamily="18" charset="0"/>
                <a:cs typeface="Times New Roman" pitchFamily="18" charset="0"/>
              </a:rPr>
              <a:t> қазан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01 </a:t>
            </a:r>
            <a:r>
              <a:rPr lang="kk-KZ" sz="1100" b="1" dirty="0" smtClean="0">
                <a:latin typeface="Times New Roman" pitchFamily="18" charset="0"/>
                <a:cs typeface="Times New Roman" pitchFamily="18" charset="0"/>
              </a:rPr>
              <a:t>қараша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kk-KZ" sz="1200" dirty="0" smtClean="0">
                <a:latin typeface="Times New Roman" pitchFamily="18" charset="0"/>
                <a:cs typeface="Times New Roman" pitchFamily="18" charset="0"/>
              </a:rPr>
              <a:t>Көшпелі бұлтты, жауын-шашынсыз. Шығыстан жел соғады, күші 5-10 м/с. Ауа температурасы түнде 1-3, күндіз 13-15 градус жылы.</a:t>
            </a:r>
          </a:p>
          <a:p>
            <a:r>
              <a:rPr lang="kk-KZ" altLang="ru-RU" sz="1200" b="1" dirty="0" smtClean="0">
                <a:latin typeface="Times New Roman" pitchFamily="18" charset="0"/>
                <a:ea typeface="Times New Roman KZ" pitchFamily="18" charset="0"/>
                <a:cs typeface="Times New Roman" pitchFamily="18" charset="0"/>
              </a:rPr>
              <a:t>                                                </a:t>
            </a:r>
            <a:r>
              <a:rPr lang="kk-KZ" sz="1200" b="1" dirty="0" smtClean="0">
                <a:latin typeface="Times New Roman KZ" pitchFamily="18" charset="0"/>
                <a:ea typeface="Times New Roman KZ" pitchFamily="18" charset="0"/>
              </a:rPr>
              <a:t>02 қарашаға</a:t>
            </a:r>
            <a:endParaRPr lang="kk-KZ" sz="1200" b="1" dirty="0" smtClean="0">
              <a:latin typeface="Times New Roman KZ" pitchFamily="18" charset="0"/>
              <a:ea typeface="Times New Roman KZ" pitchFamily="18" charset="0"/>
              <a:cs typeface="Times New Roman" pitchFamily="18" charset="0"/>
            </a:endParaRPr>
          </a:p>
          <a:p>
            <a:pPr algn="ctr"/>
            <a:r>
              <a:rPr lang="ru-RU" sz="1100" b="1" dirty="0" smtClean="0">
                <a:latin typeface="Times New Roman" pitchFamily="18" charset="0"/>
                <a:ea typeface="Times New Roman KZ" pitchFamily="18" charset="0"/>
                <a:cs typeface="Times New Roman" pitchFamily="18" charset="0"/>
              </a:rPr>
              <a:t>2022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01 </a:t>
            </a:r>
            <a:r>
              <a:rPr lang="kk-KZ" sz="1100" b="1" dirty="0" smtClean="0">
                <a:latin typeface="Times New Roman" pitchFamily="18" charset="0"/>
                <a:cs typeface="Times New Roman" pitchFamily="18" charset="0"/>
              </a:rPr>
              <a:t>қараша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a:t>
            </a:r>
            <a:r>
              <a:rPr lang="kk-KZ" sz="1100" b="1" dirty="0" smtClean="0">
                <a:latin typeface="Times New Roman KZ" pitchFamily="18" charset="0"/>
                <a:ea typeface="Times New Roman KZ" pitchFamily="18" charset="0"/>
              </a:rPr>
              <a:t>02 қараша</a:t>
            </a:r>
            <a:endParaRPr lang="kk-KZ" altLang="ru-RU" sz="1100" b="1" dirty="0" smtClean="0">
              <a:latin typeface="Times New Roman" pitchFamily="18" charset="0"/>
              <a:ea typeface="Times New Roman KZ" pitchFamily="18" charset="0"/>
              <a:cs typeface="Times New Roman" pitchFamily="18" charset="0"/>
            </a:endParaRPr>
          </a:p>
          <a:p>
            <a:pPr algn="ct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Солтүстік-шығыстан жел соғады, күші 5-10 м/с. </a:t>
            </a:r>
            <a:r>
              <a:rPr lang="ru-RU" sz="1200" dirty="0" err="1" smtClean="0">
                <a:latin typeface="Times New Roman" pitchFamily="18" charset="0"/>
                <a:ea typeface="Times New Roman KZ" pitchFamily="18" charset="0"/>
                <a:cs typeface="Times New Roman" pitchFamily="18" charset="0"/>
                <a:sym typeface="+mn-ea"/>
              </a:rPr>
              <a:t>Ауа</a:t>
            </a:r>
            <a:r>
              <a:rPr lang="ru-RU" sz="1200" dirty="0" smtClean="0">
                <a:latin typeface="Times New Roman" pitchFamily="18" charset="0"/>
                <a:ea typeface="Times New Roman KZ" pitchFamily="18" charset="0"/>
                <a:cs typeface="Times New Roman" pitchFamily="18" charset="0"/>
                <a:sym typeface="+mn-ea"/>
              </a:rPr>
              <a:t> </a:t>
            </a:r>
            <a:r>
              <a:rPr lang="ru-RU" sz="1200" dirty="0" err="1" smtClean="0">
                <a:latin typeface="Times New Roman" pitchFamily="18" charset="0"/>
                <a:ea typeface="Times New Roman KZ" pitchFamily="18" charset="0"/>
                <a:cs typeface="Times New Roman" pitchFamily="18" charset="0"/>
                <a:sym typeface="+mn-ea"/>
              </a:rPr>
              <a:t>температурасы</a:t>
            </a:r>
            <a:r>
              <a:rPr lang="ru-RU" sz="1200" dirty="0" smtClean="0">
                <a:latin typeface="Times New Roman" pitchFamily="18" charset="0"/>
                <a:ea typeface="Times New Roman KZ" pitchFamily="18" charset="0"/>
                <a:cs typeface="Times New Roman" pitchFamily="18" charset="0"/>
                <a:sym typeface="+mn-ea"/>
              </a:rPr>
              <a:t> 0-2 градус </a:t>
            </a:r>
            <a:r>
              <a:rPr lang="ru-RU" sz="1200" smtClean="0">
                <a:latin typeface="Times New Roman" pitchFamily="18" charset="0"/>
                <a:ea typeface="Times New Roman KZ" pitchFamily="18" charset="0"/>
                <a:cs typeface="Times New Roman" pitchFamily="18" charset="0"/>
                <a:sym typeface="+mn-ea"/>
              </a:rPr>
              <a:t>аяз</a:t>
            </a:r>
            <a:r>
              <a:rPr lang="kk-KZ" sz="1200" smtClean="0">
                <a:latin typeface="Times New Roman" pitchFamily="18" charset="0"/>
                <a:cs typeface="Times New Roman" pitchFamily="18" charset="0"/>
              </a:rPr>
              <a:t>.</a:t>
            </a:r>
            <a:r>
              <a:rPr lang="kk-KZ" sz="1200" smtClean="0"/>
              <a:t> </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01</a:t>
            </a:r>
            <a:r>
              <a:rPr lang="kk-KZ" altLang="ru-RU" sz="1200" dirty="0" smtClean="0">
                <a:solidFill>
                  <a:schemeClr val="tx1"/>
                </a:solidFill>
                <a:latin typeface="Times New Roman" pitchFamily="18" charset="0"/>
                <a:ea typeface="Times New Roman KZ"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қараша</a:t>
            </a:r>
            <a:r>
              <a:rPr lang="ru-RU" sz="1200" smtClean="0">
                <a:solidFill>
                  <a:schemeClr val="tx1"/>
                </a:solidFill>
                <a:latin typeface="Times New Roman" panose="02020603050405020304" pitchFamily="18" charset="0"/>
                <a:cs typeface="Times New Roman" panose="02020603050405020304" pitchFamily="18" charset="0"/>
              </a:rPr>
              <a:t>, 02 </a:t>
            </a:r>
            <a:r>
              <a:rPr lang="kk-KZ" sz="1200" dirty="0" smtClean="0">
                <a:solidFill>
                  <a:schemeClr val="tx1"/>
                </a:solidFill>
                <a:latin typeface="Times New Roman" pitchFamily="18" charset="0"/>
                <a:cs typeface="Times New Roman" pitchFamily="18" charset="0"/>
              </a:rPr>
              <a:t>қараша</a:t>
            </a:r>
            <a:r>
              <a:rPr lang="kk-KZ" sz="1200" dirty="0" smtClean="0">
                <a:solidFill>
                  <a:schemeClr val="tx1"/>
                </a:solidFill>
                <a:latin typeface="Times New Roman" pitchFamily="18" charset="0"/>
                <a:ea typeface="Times New Roman KZ" pitchFamily="18" charset="0"/>
                <a:cs typeface="Times New Roman"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2838" y="6210323"/>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Нұрмахамбет М.</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err="1">
                          <a:solidFill>
                            <a:srgbClr val="000000"/>
                          </a:solidFill>
                          <a:latin typeface="Times New Roman" panose="02020603050405020304" pitchFamily="18" charset="0"/>
                        </a:rPr>
                        <a:t>Определение</a:t>
                      </a:r>
                      <a:r>
                        <a:rPr sz="1000" dirty="0">
                          <a:solidFill>
                            <a:srgbClr val="000000"/>
                          </a:solidFill>
                          <a:latin typeface="Times New Roman" panose="02020603050405020304" pitchFamily="18" charset="0"/>
                        </a:rPr>
                        <a:t> </a:t>
                      </a:r>
                      <a:r>
                        <a:rPr lang="ru-RU" sz="1000" dirty="0">
                          <a:solidFill>
                            <a:srgbClr val="000000"/>
                          </a:solidFill>
                          <a:latin typeface="Times New Roman" panose="02020603050405020304" pitchFamily="18" charset="0"/>
                        </a:rPr>
                        <a:t>степени</a:t>
                      </a:r>
                      <a:r>
                        <a:rPr sz="1000" dirty="0">
                          <a:solidFill>
                            <a:srgbClr val="000000"/>
                          </a:solidFill>
                          <a:latin typeface="Times New Roman" panose="02020603050405020304" pitchFamily="18" charset="0"/>
                        </a:rPr>
                        <a:t> загрязнения</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пониженная</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повышенная</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высокая</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очень</a:t>
                      </a:r>
                      <a:r>
                        <a:rPr lang="kk-KZ" sz="1000" baseline="0" dirty="0" smtClean="0">
                          <a:latin typeface="Times New Roman" panose="02020603050405020304" pitchFamily="18" charset="0"/>
                          <a:cs typeface="Times New Roman" panose="02020603050405020304" pitchFamily="18" charset="0"/>
                        </a:rPr>
                        <a:t> высокая</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122899" y="801447"/>
            <a:ext cx="4830101" cy="289951"/>
          </a:xfrm>
          <a:prstGeom prst="rect">
            <a:avLst/>
          </a:prstGeom>
        </p:spPr>
        <p:txBody>
          <a:bodyPr wrap="square">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13664</TotalTime>
  <Words>547</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2679</cp:revision>
  <cp:lastPrinted>2021-07-01T03:56:27Z</cp:lastPrinted>
  <dcterms:created xsi:type="dcterms:W3CDTF">2018-03-27T06:03:00Z</dcterms:created>
  <dcterms:modified xsi:type="dcterms:W3CDTF">2022-10-31T09:13:31Z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