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929187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287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15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14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15 </a:t>
            </a:r>
            <a:r>
              <a:rPr lang="ru-RU" altLang="ru-RU" sz="1100" b="1" dirty="0" err="1" smtClean="0">
                <a:latin typeface="Times New Roman" panose="02020603050405020304" pitchFamily="18" charset="0"/>
                <a:cs typeface="Times New Roman" panose="02020603050405020304" pitchFamily="18" charset="0"/>
              </a:rPr>
              <a:t>қазанға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күндіз кей уақыттарда аздаған жаңбыр. Түнде және таңертен Жел солтүстік-батыстан соғады, 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2-4, күндіз 9-11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15</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қазанға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солтүстіктен </a:t>
            </a:r>
            <a:r>
              <a:rPr lang="kk-KZ" sz="1100" dirty="0">
                <a:latin typeface="Times New Roman" pitchFamily="18" charset="0"/>
                <a:cs typeface="Times New Roman" pitchFamily="18" charset="0"/>
              </a:rPr>
              <a:t>соғады</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 градус аяз-1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15620</TotalTime>
  <Words>589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2902</cp:revision>
  <cp:lastPrinted>2021-07-01T03:56:27Z</cp:lastPrinted>
  <dcterms:created xsi:type="dcterms:W3CDTF">2018-03-27T06:03:00Z</dcterms:created>
  <dcterms:modified xsi:type="dcterms:W3CDTF">2022-10-14T09:45:48Z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