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15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юго-западный с переходом на северо-западный 3-8 м/с. Температура воздуха ночью 3-5, днем 12-14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октя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16 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западный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3-5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415710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7197" y="2160664"/>
            <a:ext cx="4786346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октября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13713</TotalTime>
  <Words>614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2472</cp:revision>
  <cp:lastPrinted>2021-02-03T11:37:00Z</cp:lastPrinted>
  <dcterms:created xsi:type="dcterms:W3CDTF">2018-03-27T06:03:00Z</dcterms:created>
  <dcterms:modified xsi:type="dcterms:W3CDTF">2022-10-14T08:53:31Z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