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15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жауын-шашынсыз. Желдің бағыты </a:t>
            </a:r>
            <a:r>
              <a:rPr lang="kk-KZ" sz="1200" smtClean="0">
                <a:latin typeface="Times New Roman" pitchFamily="18" charset="0"/>
                <a:cs typeface="Times New Roman" pitchFamily="18" charset="0"/>
              </a:rPr>
              <a:t>оңтүстік-батыстан солтүстік-батысқа </a:t>
            </a:r>
            <a:r>
              <a:rPr lang="kk-KZ" sz="1200" dirty="0" smtClean="0">
                <a:latin typeface="Times New Roman" pitchFamily="18" charset="0"/>
                <a:cs typeface="Times New Roman" pitchFamily="18" charset="0"/>
              </a:rPr>
              <a:t>ауысады, күші 3-8 м/с. Ауа температурасы түнде 3-5, күндіз 12-14 градус жылы болады. </a:t>
            </a:r>
          </a:p>
          <a:p>
            <a:pPr lvl="0" algn="ctr"/>
            <a:r>
              <a:rPr lang="kk-KZ" sz="1200" b="1" dirty="0" smtClean="0">
                <a:solidFill>
                  <a:srgbClr val="000000"/>
                </a:solidFill>
                <a:latin typeface="Times New Roman" pitchFamily="18" charset="0"/>
                <a:cs typeface="Times New Roman" pitchFamily="18" charset="0"/>
              </a:rPr>
              <a:t>16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15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кей уақыттарда жаңбыр жауады. Батыстан жел соғады, күші 1-6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3-5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582269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17184" y="234075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2452</cp:revision>
  <cp:lastPrinted>2021-07-01T07:38:07Z</cp:lastPrinted>
  <dcterms:created xsi:type="dcterms:W3CDTF">2018-03-27T06:03:00Z</dcterms:created>
  <dcterms:modified xsi:type="dcterms:W3CDTF">2022-10-14T08:53:23Z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