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33353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15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Переменная облачность, без осадков. Ветер северный 5-10 м/с. Температура воздуха ночью 5-7, днем 20-22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Переменная облачность, без осадков. Ветер северный 5-10 м/с. Температура воздуха ночью 8-10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Бақытжан Н.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14.10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13661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2402</cp:revision>
  <cp:lastPrinted>2021-07-01T03:56:27Z</cp:lastPrinted>
  <dcterms:created xsi:type="dcterms:W3CDTF">2018-03-27T06:03:00Z</dcterms:created>
  <dcterms:modified xsi:type="dcterms:W3CDTF">2022-10-14T09:23:16Z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