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5DE3DAA-D0ED-495D-B2B9-C4391E1729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D66E3-4DCE-4DB6-A83B-55A652B936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83568-B3C6-4616-8DA0-59239AFCB8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B19D2-1FF1-4B0A-A78D-6D2B693F0F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82EE0-D1DF-4D66-9FF5-EAEBC95B25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39774-EEF6-4FC5-B95E-68762BEAE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D5B6-01A4-488D-94DA-D6E219617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22534-E6F2-4ED3-BCB9-9798717E1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91391-861F-4609-865A-0910C57EC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328CD-FB4F-46C2-894D-6A81AC5743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92005-5166-4D51-9211-D352E49D3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4196C-6E17-4230-AD8C-CFBD2D74B2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F63ED47-0B55-419D-A255-A55886F526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287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9-11, днем 22-24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10-12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15 октября, ночью 16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97391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7" y="477315"/>
            <a:ext cx="4799611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14518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2737</cp:revision>
  <cp:lastPrinted>2021-07-01T09:11:30Z</cp:lastPrinted>
  <dcterms:created xsi:type="dcterms:W3CDTF">2018-03-27T06:03:00Z</dcterms:created>
  <dcterms:modified xsi:type="dcterms:W3CDTF">2022-10-14T08:56:15Z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