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581466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5 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5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16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5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7325" y="1019175"/>
            <a:ext cx="46307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14821</TotalTime>
  <Words>646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2476</cp:revision>
  <cp:lastPrinted>2021-07-01T07:38:07Z</cp:lastPrinted>
  <dcterms:created xsi:type="dcterms:W3CDTF">2018-03-27T06:03:00Z</dcterms:created>
  <dcterms:modified xsi:type="dcterms:W3CDTF">2022-10-14T09:08:31Z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