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4" d="100"/>
          <a:sy n="74" d="100"/>
        </p:scale>
        <p:origin x="66" y="6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4653367"/>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14 казан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14 </a:t>
            </a:r>
            <a:r>
              <a:rPr lang="ru-RU" altLang="ru-RU" sz="1200" b="1" dirty="0">
                <a:latin typeface="Times New Roman" panose="02020603050405020304" pitchFamily="18" charset="0"/>
                <a:cs typeface="Times New Roman" panose="02020603050405020304" pitchFamily="18" charset="0"/>
              </a:rPr>
              <a:t>казан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46449"/>
            <a:ext cx="4701348"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15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14 қазанда с. 21-ден. 15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ru-RU" sz="1100" dirty="0" err="1">
                <a:latin typeface="Times New Roman" panose="02020603050405020304" pitchFamily="18" charset="0"/>
                <a:cs typeface="Times New Roman" panose="02020603050405020304" pitchFamily="18" charset="0"/>
              </a:rPr>
              <a:t>ңтүстік-шығыстан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0 градус </a:t>
            </a:r>
            <a:r>
              <a:rPr lang="ru-RU" sz="1100" dirty="0" err="1">
                <a:solidFill>
                  <a:srgbClr val="000000"/>
                </a:solidFill>
                <a:latin typeface="Times New Roman" panose="02020603050405020304" pitchFamily="18" charset="0"/>
                <a:cs typeface="Times New Roman" panose="02020603050405020304" pitchFamily="18" charset="0"/>
              </a:rPr>
              <a:t>шамасында</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15-17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16 </a:t>
            </a:r>
            <a:r>
              <a:rPr lang="kk-KZ" sz="1100" b="1" dirty="0">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ru-RU" sz="1100" dirty="0" err="1">
                <a:latin typeface="Times New Roman" panose="02020603050405020304" pitchFamily="18" charset="0"/>
                <a:cs typeface="Times New Roman" panose="02020603050405020304" pitchFamily="18" charset="0"/>
              </a:rPr>
              <a:t>ңтүстік-шығыстан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6-11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3-5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15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16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17430</TotalTime>
  <Words>573</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2873</cp:revision>
  <cp:lastPrinted>2022-05-31T05:49:59Z</cp:lastPrinted>
  <dcterms:created xsi:type="dcterms:W3CDTF">2018-03-27T06:03:00Z</dcterms:created>
  <dcterms:modified xsi:type="dcterms:W3CDTF">2022-10-14T09:26:15Z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