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27894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14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15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lgn="just">
              <a:defRPr/>
            </a:pPr>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a:t>
            </a:r>
            <a:r>
              <a:rPr lang="kk-KZ" sz="1200" dirty="0">
                <a:latin typeface="Times New Roman"/>
                <a:ea typeface="Calibri"/>
              </a:rPr>
              <a:t>, 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8-10, күндіз 24-26 </a:t>
            </a:r>
            <a:r>
              <a:rPr lang="kk-KZ" sz="1200" dirty="0">
                <a:latin typeface="Times New Roman" pitchFamily="18" charset="0"/>
                <a:cs typeface="Times New Roman" pitchFamily="18" charset="0"/>
              </a:rPr>
              <a:t>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7-9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14037</TotalTime>
  <Words>564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2679</cp:revision>
  <cp:lastPrinted>2022-10-13T04:48:12Z</cp:lastPrinted>
  <dcterms:created xsi:type="dcterms:W3CDTF">2018-03-27T06:03:00Z</dcterms:created>
  <dcterms:modified xsi:type="dcterms:W3CDTF">2022-10-14T09:39:40Z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