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287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14</a:t>
            </a:r>
            <a:r>
              <a:rPr lang="kk-KZ" sz="1200" b="1"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15 қазанға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14</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15</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Оңтүстік-батыстан жел соғады, күші 3-8 м/с. Ауа температурасы түнде 0-2 градус аяз, күндіз 24-26 градус жылы.</a:t>
            </a:r>
          </a:p>
          <a:p>
            <a:r>
              <a:rPr lang="kk-KZ" altLang="ru-RU" sz="1200" b="1" dirty="0" smtClean="0">
                <a:latin typeface="Times New Roman" pitchFamily="18" charset="0"/>
                <a:ea typeface="Times New Roman KZ" pitchFamily="18" charset="0"/>
                <a:cs typeface="Times New Roman" pitchFamily="18" charset="0"/>
              </a:rPr>
              <a:t>                                                16 </a:t>
            </a:r>
            <a:r>
              <a:rPr lang="kk-KZ" sz="1200" b="1" dirty="0" smtClean="0">
                <a:latin typeface="Times New Roman" pitchFamily="18" charset="0"/>
                <a:cs typeface="Times New Roman" pitchFamily="18" charset="0"/>
              </a:rPr>
              <a:t>қазан</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15</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16</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a:t>
            </a:r>
            <a:r>
              <a:rPr lang="kk-KZ" sz="1200" dirty="0" smtClean="0">
                <a:latin typeface="Times New Roman" pitchFamily="18" charset="0"/>
                <a:cs typeface="Times New Roman" pitchFamily="18" charset="0"/>
              </a:rPr>
              <a:t>ығыстан жел соғады, күші 2-7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шамамен</a:t>
            </a:r>
            <a:r>
              <a:rPr lang="ru-RU" sz="1200" dirty="0" smtClean="0">
                <a:latin typeface="Times New Roman" pitchFamily="18" charset="0"/>
                <a:ea typeface="Times New Roman KZ" pitchFamily="18" charset="0"/>
                <a:cs typeface="Times New Roman" pitchFamily="18" charset="0"/>
                <a:sym typeface="+mn-ea"/>
              </a:rPr>
              <a:t> 1-3 градус </a:t>
            </a:r>
            <a:r>
              <a:rPr lang="ru-RU" sz="1200" smtClean="0">
                <a:latin typeface="Times New Roman" pitchFamily="18" charset="0"/>
                <a:ea typeface="Times New Roman KZ" pitchFamily="18" charset="0"/>
                <a:cs typeface="Times New Roman" pitchFamily="18" charset="0"/>
                <a:sym typeface="+mn-ea"/>
              </a:rPr>
              <a:t>жылы</a:t>
            </a:r>
            <a:r>
              <a:rPr lang="kk-KZ" sz="1200" smtClean="0">
                <a:latin typeface="Times New Roman" pitchFamily="18" charset="0"/>
                <a:cs typeface="Times New Roman" pitchFamily="18" charset="0"/>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anose="02020603050405020304" pitchFamily="18" charset="0"/>
                <a:cs typeface="Times New Roman" panose="02020603050405020304" pitchFamily="18" charset="0"/>
              </a:rPr>
              <a:t>, 16 </a:t>
            </a:r>
            <a:r>
              <a:rPr lang="kk-KZ" sz="1200" dirty="0" smtClean="0">
                <a:solidFill>
                  <a:schemeClr val="tx1"/>
                </a:solidFill>
                <a:latin typeface="Times New Roman" pitchFamily="18" charset="0"/>
                <a:cs typeface="Times New Roman" pitchFamily="18" charset="0"/>
              </a:rPr>
              <a:t>қазан</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13613</TotalTime>
  <Words>551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2642</cp:revision>
  <cp:lastPrinted>2021-07-01T03:56:27Z</cp:lastPrinted>
  <dcterms:created xsi:type="dcterms:W3CDTF">2018-03-27T06:03:00Z</dcterms:created>
  <dcterms:modified xsi:type="dcterms:W3CDTF">2022-10-14T09:38:05Z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