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250781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№287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116512" y="2270261"/>
            <a:ext cx="4588778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16 октября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3561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14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днем дождь. Ветер восточный, северо-восточный 7-12 м/с. Температура воздуха ночью 12-14, днем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16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ок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11-13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15398</TotalTime>
  <Words>599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2406</cp:revision>
  <cp:lastPrinted>2021-10-15T03:50:29Z</cp:lastPrinted>
  <dcterms:created xsi:type="dcterms:W3CDTF">2018-03-27T06:03:00Z</dcterms:created>
  <dcterms:modified xsi:type="dcterms:W3CDTF">2022-10-14T08:51:47Z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