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18176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600164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9775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5091" y="26269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 bwMode="auto">
          <a:xfrm>
            <a:off x="142875" y="688975"/>
            <a:ext cx="482758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14591</TotalTime>
  <Words>632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2413</cp:revision>
  <cp:lastPrinted>2021-07-01T03:56:27Z</cp:lastPrinted>
  <dcterms:created xsi:type="dcterms:W3CDTF">2018-03-27T06:03:00Z</dcterms:created>
  <dcterms:modified xsi:type="dcterms:W3CDTF">2022-10-14T09:41:31Z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