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590229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239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615827"/>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en-US" altLang="ru-RU" sz="1100" b="1" dirty="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5 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14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5 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16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5 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16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3-5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sp>
        <p:nvSpPr>
          <p:cNvPr id="22" name="TextBox 13"/>
          <p:cNvSpPr txBox="1"/>
          <p:nvPr/>
        </p:nvSpPr>
        <p:spPr>
          <a:xfrm>
            <a:off x="4971874"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132856"/>
            <a:ext cx="4952554"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5</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rgbClr val="000000"/>
                </a:solidFill>
                <a:latin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7325" y="1019175"/>
            <a:ext cx="463073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14591</TotalTime>
  <Words>610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2472</cp:revision>
  <cp:lastPrinted>2021-07-01T03:56:27Z</cp:lastPrinted>
  <dcterms:created xsi:type="dcterms:W3CDTF">2018-03-27T06:03:00Z</dcterms:created>
  <dcterms:modified xsi:type="dcterms:W3CDTF">2022-10-14T09:41:17Z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