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14 қазан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586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88640"/>
            <a:ext cx="4680520" cy="1708160"/>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15 </a:t>
            </a:r>
            <a:r>
              <a:rPr lang="kk-KZ" sz="1050" b="1" dirty="0" smtClean="0">
                <a:solidFill>
                  <a:srgbClr val="000000"/>
                </a:solidFill>
                <a:latin typeface="Times New Roman" pitchFamily="18" charset="0"/>
                <a:cs typeface="Times New Roman" pitchFamily="18" charset="0"/>
              </a:rPr>
              <a:t>қазанға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14 </a:t>
            </a:r>
            <a:r>
              <a:rPr lang="ru-RU" altLang="ru-RU" sz="1050" b="1" dirty="0" err="1" smtClean="0">
                <a:solidFill>
                  <a:srgbClr val="000000"/>
                </a:solidFill>
                <a:latin typeface="Times New Roman" pitchFamily="18" charset="0"/>
                <a:cs typeface="Times New Roman" pitchFamily="18" charset="0"/>
              </a:rPr>
              <a:t>қазаннан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15 </a:t>
            </a:r>
            <a:r>
              <a:rPr lang="kk-KZ" sz="1050" b="1" dirty="0" smtClean="0">
                <a:solidFill>
                  <a:srgbClr val="000000"/>
                </a:solidFill>
                <a:latin typeface="Times New Roman" pitchFamily="18" charset="0"/>
                <a:cs typeface="Times New Roman" pitchFamily="18" charset="0"/>
              </a:rPr>
              <a:t>қазанға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ru-RU" sz="1050" dirty="0" smtClean="0">
                <a:latin typeface="Times New Roman" pitchFamily="18" charset="0"/>
                <a:cs typeface="Times New Roman" pitchFamily="18" charset="0"/>
              </a:rPr>
              <a:t>Жауын-шашынсыз</a:t>
            </a:r>
            <a:r>
              <a:rPr lang="kk-KZ" sz="1050" dirty="0" smtClean="0">
                <a:latin typeface="Times New Roman" pitchFamily="18" charset="0"/>
                <a:cs typeface="Times New Roman" pitchFamily="18" charset="0"/>
              </a:rPr>
              <a:t>.</a:t>
            </a:r>
            <a:r>
              <a:rPr lang="kk-KZ" sz="1050" dirty="0" smtClean="0"/>
              <a:t> </a:t>
            </a:r>
            <a:r>
              <a:rPr lang="kk-KZ" sz="1050" dirty="0" smtClean="0">
                <a:latin typeface="Times New Roman" pitchFamily="18" charset="0"/>
                <a:cs typeface="Times New Roman" pitchFamily="18" charset="0"/>
              </a:rPr>
              <a:t>Оңтүстік-батыстан</a:t>
            </a:r>
            <a:r>
              <a:rPr lang="kk-KZ" sz="1050" dirty="0" smtClean="0"/>
              <a:t> </a:t>
            </a:r>
            <a:r>
              <a:rPr lang="kk-KZ" sz="1050" dirty="0" smtClean="0">
                <a:latin typeface="Times New Roman" pitchFamily="18" charset="0"/>
                <a:cs typeface="Times New Roman" pitchFamily="18" charset="0"/>
              </a:rPr>
              <a:t>жел соғады, түнде күші 5-10, күндіз </a:t>
            </a:r>
            <a:r>
              <a:rPr lang="en-US" sz="1050" dirty="0" smtClean="0">
                <a:latin typeface="Times New Roman" pitchFamily="18" charset="0"/>
                <a:cs typeface="Times New Roman" pitchFamily="18" charset="0"/>
              </a:rPr>
              <a:t>9-14</a:t>
            </a:r>
            <a:r>
              <a:rPr lang="kk-KZ" sz="1050" dirty="0" smtClean="0">
                <a:latin typeface="Times New Roman" pitchFamily="18" charset="0"/>
                <a:cs typeface="Times New Roman" pitchFamily="18" charset="0"/>
              </a:rPr>
              <a:t> м/с. Ауа температурасы түнде 3-5, күндіз 13-15 градус жылы.</a:t>
            </a:r>
            <a:endParaRPr lang="kk-KZ" sz="105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16 </a:t>
            </a:r>
            <a:r>
              <a:rPr lang="kk-KZ" sz="1050" b="1" dirty="0" smtClean="0">
                <a:solidFill>
                  <a:srgbClr val="000000"/>
                </a:solidFill>
                <a:latin typeface="Times New Roman" pitchFamily="18" charset="0"/>
                <a:cs typeface="Times New Roman" pitchFamily="18" charset="0"/>
              </a:rPr>
              <a:t>қазанға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15 </a:t>
            </a:r>
            <a:r>
              <a:rPr lang="ru-RU" altLang="ru-RU" sz="1050" b="1" dirty="0" err="1" smtClean="0">
                <a:solidFill>
                  <a:srgbClr val="000000"/>
                </a:solidFill>
                <a:latin typeface="Times New Roman" pitchFamily="18" charset="0"/>
                <a:cs typeface="Times New Roman" pitchFamily="18" charset="0"/>
              </a:rPr>
              <a:t>қазаннан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16 </a:t>
            </a:r>
            <a:r>
              <a:rPr lang="kk-KZ" sz="1050" b="1" dirty="0" smtClean="0">
                <a:solidFill>
                  <a:srgbClr val="000000"/>
                </a:solidFill>
                <a:latin typeface="Times New Roman" pitchFamily="18" charset="0"/>
                <a:cs typeface="Times New Roman" pitchFamily="18" charset="0"/>
              </a:rPr>
              <a:t>қазанға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ru-RU" sz="1050" dirty="0" smtClean="0">
                <a:latin typeface="Times New Roman" pitchFamily="18" charset="0"/>
                <a:cs typeface="Times New Roman" pitchFamily="18" charset="0"/>
              </a:rPr>
              <a:t>Жауын-шашынсыз</a:t>
            </a:r>
            <a:r>
              <a:rPr lang="kk-KZ" sz="1050" dirty="0" smtClean="0">
                <a:latin typeface="Times New Roman" pitchFamily="18" charset="0"/>
                <a:cs typeface="Times New Roman" pitchFamily="18" charset="0"/>
              </a:rPr>
              <a:t>.</a:t>
            </a:r>
            <a:r>
              <a:rPr lang="kk-KZ" sz="1050" dirty="0" smtClean="0"/>
              <a:t> </a:t>
            </a:r>
            <a:r>
              <a:rPr lang="kk-KZ" sz="1050" smtClean="0">
                <a:latin typeface="Times New Roman" pitchFamily="18" charset="0"/>
                <a:cs typeface="Times New Roman" pitchFamily="18" charset="0"/>
              </a:rPr>
              <a:t>Солтүстік-батыстан </a:t>
            </a:r>
            <a:r>
              <a:rPr lang="kk-KZ" sz="1050" dirty="0" smtClean="0">
                <a:latin typeface="Times New Roman" pitchFamily="18" charset="0"/>
                <a:cs typeface="Times New Roman" pitchFamily="18" charset="0"/>
              </a:rPr>
              <a:t>жел соғады, </a:t>
            </a:r>
            <a:r>
              <a:rPr lang="ru-RU" sz="1050" dirty="0" err="1" smtClean="0">
                <a:latin typeface="Times New Roman" pitchFamily="18" charset="0"/>
                <a:cs typeface="Times New Roman" pitchFamily="18" charset="0"/>
              </a:rPr>
              <a:t>күші </a:t>
            </a:r>
            <a:r>
              <a:rPr lang="ru-RU" sz="1050" dirty="0" smtClean="0">
                <a:latin typeface="Times New Roman" pitchFamily="18" charset="0"/>
                <a:cs typeface="Times New Roman" pitchFamily="18" charset="0"/>
              </a:rPr>
              <a:t>9-14 </a:t>
            </a:r>
            <a:r>
              <a:rPr lang="kk-KZ" sz="1050" dirty="0" smtClean="0">
                <a:latin typeface="Times New Roman" pitchFamily="18" charset="0"/>
                <a:cs typeface="Times New Roman" pitchFamily="18" charset="0"/>
              </a:rPr>
              <a:t>м/с</a:t>
            </a:r>
            <a:r>
              <a:rPr lang="kk-KZ"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Ауа</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температурасы</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түнде </a:t>
            </a:r>
            <a:r>
              <a:rPr lang="ru-RU" sz="1050" dirty="0" smtClean="0">
                <a:latin typeface="Times New Roman" pitchFamily="18" charset="0"/>
                <a:cs typeface="Times New Roman" pitchFamily="18" charset="0"/>
              </a:rPr>
              <a:t>3-5 градус </a:t>
            </a:r>
            <a:r>
              <a:rPr lang="ru-RU" sz="1050" dirty="0" err="1" smtClean="0">
                <a:latin typeface="Times New Roman" pitchFamily="18" charset="0"/>
                <a:cs typeface="Times New Roman" pitchFamily="18" charset="0"/>
              </a:rPr>
              <a:t>жылы</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15, 16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140968"/>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13017</TotalTime>
  <Words>564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2368</cp:revision>
  <cp:lastPrinted>2021-07-01T03:56:27Z</cp:lastPrinted>
  <dcterms:created xsi:type="dcterms:W3CDTF">2018-03-27T06:03:00Z</dcterms:created>
  <dcterms:modified xsi:type="dcterms:W3CDTF">2022-10-14T09:28:22Z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