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0832913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249084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6987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октября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14 октября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15 октября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восточный, юго-восточный 1-6 м/с. Температура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0-2° мороза, днем 17-19° тепла.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1-6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5017667" y="2261479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997833" y="3127086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42875" y="692150"/>
            <a:ext cx="4810125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проводить влажную уборку в жилых помещениях и на рабочих местах;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промывать нос и горло при возвращении домой;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не допускать сжигание отходов и мусора.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18711</TotalTime>
  <Words>714</Words>
  <Application>Microsoft Office PowerPoint</Application>
  <PresentationFormat>Лист A4 (210x297 мм)</PresentationFormat>
  <Paragraphs>114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2563</cp:revision>
  <cp:lastPrinted>2021-10-18T15:52:53Z</cp:lastPrinted>
  <dcterms:created xsi:type="dcterms:W3CDTF">2018-03-27T06:03:00Z</dcterms:created>
  <dcterms:modified xsi:type="dcterms:W3CDTF">2022-10-14T09:44:19Z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