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4" d="100"/>
          <a:sy n="74" d="100"/>
        </p:scale>
        <p:origin x="66" y="7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4739536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№287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4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октября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9416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Шымкент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14 октября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91552521"/>
              </p:ext>
            </p:extLst>
          </p:nvPr>
        </p:nvGraphicFramePr>
        <p:xfrm>
          <a:off x="5045567" y="4035427"/>
          <a:ext cx="4663378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262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183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961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683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76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1166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2999" y="85093"/>
            <a:ext cx="4824413" cy="19851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15 октября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октября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3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indent="180975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западный, юго-западный 8-13 м/с. Температура воздуха ночью 9-11, днем 25-27 тепла.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    		</a:t>
            </a:r>
          </a:p>
          <a:p>
            <a:pPr indent="180975" algn="just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16 октября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15 октября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09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16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октября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западный 8-13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м/с. 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воздуха 9-11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24438" y="2214554"/>
            <a:ext cx="4572032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15 октября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16 октября 2022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24438" y="3286124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587619"/>
            <a:ext cx="4824412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б/н</a:t>
            </a:r>
            <a:endParaRPr lang="kk-KZ" alt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1429" y="4511952"/>
            <a:ext cx="4298660" cy="988277"/>
            <a:chOff x="523874" y="4033039"/>
            <a:chExt cx="4298660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4" y="4239300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11/1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33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9916621"/>
              </p:ext>
            </p:extLst>
          </p:nvPr>
        </p:nvGraphicFramePr>
        <p:xfrm>
          <a:off x="5181924" y="5401621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0" name="TextBox 19">
            <a:extLst>
              <a:ext uri="{FF2B5EF4-FFF2-40B4-BE49-F238E27FC236}">
                <a16:creationId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12913</TotalTime>
  <Words>578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2401</cp:revision>
  <cp:lastPrinted>2021-07-01T03:56:27Z</cp:lastPrinted>
  <dcterms:created xsi:type="dcterms:W3CDTF">2018-03-27T06:03:00Z</dcterms:created>
  <dcterms:modified xsi:type="dcterms:W3CDTF">2022-10-14T09:48:28Z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