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05365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шығыстан, оңтүстік-шығыстан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0" y="2249045"/>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15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1" y="3078025"/>
            <a:ext cx="478256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16680</TotalTime>
  <Words>617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2459</cp:revision>
  <cp:lastPrinted>2021-07-01T03:56:27Z</cp:lastPrinted>
  <dcterms:created xsi:type="dcterms:W3CDTF">2018-03-27T06:03:00Z</dcterms:created>
  <dcterms:modified xsi:type="dcterms:W3CDTF">2022-10-14T09:30:57Z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