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52954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1-3, днем 18-20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4514" y="1988840"/>
            <a:ext cx="4832350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48681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69605" y="27809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Объект 2"/>
          <p:cNvSpPr txBox="1">
            <a:spLocks/>
          </p:cNvSpPr>
          <p:nvPr/>
        </p:nvSpPr>
        <p:spPr bwMode="auto">
          <a:xfrm>
            <a:off x="142875" y="688975"/>
            <a:ext cx="4827588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14809</TotalTime>
  <Words>672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2428</cp:revision>
  <cp:lastPrinted>2021-07-01T03:56:27Z</cp:lastPrinted>
  <dcterms:created xsi:type="dcterms:W3CDTF">2018-03-27T06:03:00Z</dcterms:created>
  <dcterms:modified xsi:type="dcterms:W3CDTF">2022-10-14T09:08:46Z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