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66175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3670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15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юго-восточный, восточный 5-10 м/с. Температура воздуха ночью около 0 градусов, днем 1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16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16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юго-восточный, восточный 6-11 м/с. Температура воздуха ночью 3-5 тепла.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 октября, ночью 16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71139" y="3115609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17617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2835</cp:revision>
  <cp:lastPrinted>2021-11-30T05:55:24Z</cp:lastPrinted>
  <dcterms:created xsi:type="dcterms:W3CDTF">2018-03-27T06:03:00Z</dcterms:created>
  <dcterms:modified xsi:type="dcterms:W3CDTF">2022-10-14T09:26:18Z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