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03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211638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04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2-7 м/с. Ауа температурасы түнде 0-2, күндіз 12-14 градус жылы.</a:t>
            </a:r>
          </a:p>
          <a:p>
            <a:r>
              <a:rPr lang="kk-KZ" alt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rPr>
              <a:t>05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05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05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2690</cp:revision>
  <cp:lastPrinted>2021-07-01T03:56:27Z</cp:lastPrinted>
  <dcterms:created xsi:type="dcterms:W3CDTF">2018-03-27T06:03:00Z</dcterms:created>
  <dcterms:modified xsi:type="dcterms:W3CDTF">2022-11-03T09:05:57Z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