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64" d="100"/>
          <a:sy n="64" d="100"/>
        </p:scale>
        <p:origin x="39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1654329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№307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04, ночью 05 ноября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01401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03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ночью небольшой дождь. Ветер северо-западный с переходом на юго-западный 7-12 м/с. Температура воздуха ночью 1-3, днем 7-9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05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но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небольшой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м/с.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15789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2447</cp:revision>
  <cp:lastPrinted>2021-10-15T03:50:29Z</cp:lastPrinted>
  <dcterms:created xsi:type="dcterms:W3CDTF">2018-03-27T06:03:00Z</dcterms:created>
  <dcterms:modified xsi:type="dcterms:W3CDTF">2022-11-03T09:10:21Z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