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04921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во второй половине дня дождь.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южный, юго-западный 7-12 м/с. Температура воздуха ночью 0-2, днем 7-9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западный 9-14, порывы 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775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14955</TotalTime>
  <Words>649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2473</cp:revision>
  <cp:lastPrinted>2021-07-01T03:56:27Z</cp:lastPrinted>
  <dcterms:created xsi:type="dcterms:W3CDTF">2018-03-27T06:03:00Z</dcterms:created>
  <dcterms:modified xsi:type="dcterms:W3CDTF">2022-11-03T09:29:37Z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