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22742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небольшие осадки (дождь, снег). Ночью и утром туман, гололед. Ветер северо-западный, западный 9-14 м/с. Температура воздуха ночью 2-4 мороза, днём 1-3 тепла. 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04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16847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2816</cp:revision>
  <cp:lastPrinted>2021-07-01T03:56:27Z</cp:lastPrinted>
  <dcterms:created xsi:type="dcterms:W3CDTF">2018-03-27T06:03:00Z</dcterms:created>
  <dcterms:modified xsi:type="dcterms:W3CDTF">2022-11-03T09:16:22Z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