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71247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күннің екінші жартысында 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7-9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04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05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аяз</a:t>
            </a:r>
            <a:r>
              <a:rPr lang="ru-RU" sz="110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88327417"/>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2" y="2180764"/>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14968</TotalTime>
  <Words>624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2521</cp:revision>
  <cp:lastPrinted>2021-07-01T07:38:07Z</cp:lastPrinted>
  <dcterms:created xsi:type="dcterms:W3CDTF">2018-03-27T06:03:00Z</dcterms:created>
  <dcterms:modified xsi:type="dcterms:W3CDTF">2022-11-03T09:29:57Z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