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Осадки (дождь, снег), гололед. Ветер юго-восточный 9-14, днем порывы 15-20 м/с. Температура воздуха ночью 0-2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Снег, гололед. Ветер западный,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507" y="631820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13200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2446</cp:revision>
  <cp:lastPrinted>2021-07-01T03:56:27Z</cp:lastPrinted>
  <dcterms:created xsi:type="dcterms:W3CDTF">2018-03-27T06:03:00Z</dcterms:created>
  <dcterms:modified xsi:type="dcterms:W3CDTF">2022-11-03T08:51:46Z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