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581535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550" y="2031339"/>
            <a:ext cx="473641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во второй половине дня дождь.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южный, юго-западный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западный 9-14, порывы 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14710</TotalTime>
  <Words>610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2458</cp:revision>
  <cp:lastPrinted>2021-07-01T03:56:27Z</cp:lastPrinted>
  <dcterms:created xsi:type="dcterms:W3CDTF">2018-03-27T06:03:00Z</dcterms:created>
  <dcterms:modified xsi:type="dcterms:W3CDTF">2022-11-03T09:12:06Z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