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8FD6990-095E-4C49-8A02-0EE9B43E645A}" v="1" dt="2022-10-29T10:08:27.090"/>
  </p1510:revLst>
</p1510:revInfo>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636528"/>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2882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307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a:solidFill>
                            <a:srgbClr val="002060"/>
                          </a:solidFill>
                          <a:latin typeface="Times New Roman" panose="02020603050405020304" pitchFamily="18" charset="0"/>
                          <a:cs typeface="Times New Roman" panose="02020603050405020304" pitchFamily="18" charset="0"/>
                        </a:rPr>
                        <a:t>жыл </a:t>
                      </a:r>
                      <a:r>
                        <a:rPr lang="kk-KZ" altLang="zh-CN" sz="1200" b="1" i="1" baseline="0" smtClean="0">
                          <a:solidFill>
                            <a:srgbClr val="002060"/>
                          </a:solidFill>
                          <a:latin typeface="Times New Roman" panose="02020603050405020304" pitchFamily="18" charset="0"/>
                          <a:cs typeface="Times New Roman" panose="02020603050405020304" pitchFamily="18" charset="0"/>
                        </a:rPr>
                        <a:t>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0"/>
            <a:ext cx="4857784"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4 қарашаға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3 </a:t>
            </a:r>
            <a:r>
              <a:rPr lang="kk-KZ" altLang="ru-RU" sz="1200" b="1" dirty="0" smtClean="0">
                <a:solidFill>
                  <a:srgbClr val="000000"/>
                </a:solidFill>
                <a:latin typeface="Times New Roman" pitchFamily="18" charset="0"/>
                <a:cs typeface="Times New Roman" pitchFamily="18" charset="0"/>
              </a:rPr>
              <a:t>қараша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a:t>
            </a:r>
            <a:r>
              <a:rPr lang="kk-KZ" altLang="ru-RU" sz="1200" b="1" dirty="0" smtClean="0">
                <a:solidFill>
                  <a:srgbClr val="000000"/>
                </a:solidFill>
                <a:latin typeface="Times New Roman" pitchFamily="18" charset="0"/>
                <a:cs typeface="Times New Roman" pitchFamily="18" charset="0"/>
              </a:rPr>
              <a:t>4 қараша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lvl="0" algn="just"/>
            <a:r>
              <a:rPr lang="kk-KZ" sz="1200" dirty="0" smtClean="0">
                <a:latin typeface="Times New Roman" pitchFamily="18" charset="0"/>
                <a:cs typeface="Times New Roman" pitchFamily="18" charset="0"/>
              </a:rPr>
              <a:t>Бұлтты</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кей уақыттарда қар жауады. Желдің бағыты оңтүстік-батыстан солтүстік-батысқа ауысады, </a:t>
            </a:r>
            <a:r>
              <a:rPr lang="kk-KZ" sz="1200" dirty="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5-10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2-4 градус суық,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0 граудс шамасында болады.</a:t>
            </a:r>
            <a:endParaRPr lang="kk-KZ" sz="1200" dirty="0">
              <a:latin typeface="Times New Roman" pitchFamily="18" charset="0"/>
              <a:cs typeface="Times New Roman" pitchFamily="18" charset="0"/>
            </a:endParaRPr>
          </a:p>
          <a:p>
            <a:pPr lvl="0" algn="ctr"/>
            <a:r>
              <a:rPr lang="kk-KZ" sz="1200" b="1" dirty="0" smtClean="0">
                <a:solidFill>
                  <a:srgbClr val="000000"/>
                </a:solidFill>
                <a:latin typeface="Times New Roman" pitchFamily="18" charset="0"/>
                <a:cs typeface="Times New Roman" pitchFamily="18" charset="0"/>
              </a:rPr>
              <a:t>5 қарашаға</a:t>
            </a:r>
            <a:endParaRPr lang="ru-RU" sz="1200" b="1" dirty="0">
              <a:solidFill>
                <a:srgbClr val="000000"/>
              </a:solidFill>
              <a:latin typeface="Times New Roman" pitchFamily="18" charset="0"/>
              <a:cs typeface="Times New Roman" pitchFamily="18" charset="0"/>
            </a:endParaRPr>
          </a:p>
          <a:p>
            <a:pPr lvl="0" algn="ctr"/>
            <a:r>
              <a:rPr lang="ru-RU" sz="1200" b="1" dirty="0">
                <a:solidFill>
                  <a:srgbClr val="000000"/>
                </a:solidFill>
                <a:latin typeface="Times New Roman" pitchFamily="18" charset="0"/>
                <a:cs typeface="Times New Roman" pitchFamily="18" charset="0"/>
              </a:rPr>
              <a:t>2022 ж. </a:t>
            </a:r>
            <a:r>
              <a:rPr lang="kk-KZ" sz="1200" b="1" dirty="0" smtClean="0">
                <a:solidFill>
                  <a:srgbClr val="000000"/>
                </a:solidFill>
                <a:latin typeface="Times New Roman" pitchFamily="18" charset="0"/>
                <a:cs typeface="Times New Roman" pitchFamily="18" charset="0"/>
              </a:rPr>
              <a:t>4 қараша </a:t>
            </a:r>
            <a:r>
              <a:rPr lang="ru-RU" sz="1200" b="1" dirty="0" err="1" smtClean="0">
                <a:solidFill>
                  <a:srgbClr val="000000"/>
                </a:solidFill>
                <a:latin typeface="Times New Roman" pitchFamily="18" charset="0"/>
                <a:cs typeface="Times New Roman" pitchFamily="18" charset="0"/>
              </a:rPr>
              <a:t>сағ</a:t>
            </a:r>
            <a:r>
              <a:rPr lang="ru-RU" sz="1200" b="1" dirty="0" err="1">
                <a:solidFill>
                  <a:srgbClr val="000000"/>
                </a:solidFill>
                <a:latin typeface="Times New Roman" pitchFamily="18" charset="0"/>
                <a:cs typeface="Times New Roman" pitchFamily="18" charset="0"/>
              </a:rPr>
              <a:t>.</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5 </a:t>
            </a:r>
            <a:r>
              <a:rPr lang="ru-RU" sz="1200" b="1" dirty="0" err="1" smtClean="0">
                <a:solidFill>
                  <a:srgbClr val="000000"/>
                </a:solidFill>
                <a:latin typeface="Times New Roman" pitchFamily="18" charset="0"/>
                <a:cs typeface="Times New Roman" pitchFamily="18" charset="0"/>
              </a:rPr>
              <a:t>қараша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algn="just"/>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Оңтүсітк-батыстан </a:t>
            </a:r>
            <a:r>
              <a:rPr lang="kk-KZ" sz="1200" dirty="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2-7 </a:t>
            </a:r>
            <a:r>
              <a:rPr lang="kk-KZ" sz="1200" dirty="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4-6 </a:t>
            </a:r>
            <a:r>
              <a:rPr lang="kk-KZ" sz="1200" dirty="0">
                <a:latin typeface="Times New Roman" pitchFamily="18" charset="0"/>
                <a:cs typeface="Times New Roman" pitchFamily="18" charset="0"/>
              </a:rPr>
              <a:t>градус суық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20692262"/>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47</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471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28</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46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4 </a:t>
            </a:r>
            <a:r>
              <a:rPr lang="ru-RU" sz="1200" dirty="0" err="1" smtClean="0">
                <a:solidFill>
                  <a:schemeClr val="tx1"/>
                </a:solidFill>
                <a:latin typeface="Times New Roman" panose="02020603050405020304" pitchFamily="18" charset="0"/>
                <a:cs typeface="Times New Roman" panose="02020603050405020304" pitchFamily="18" charset="0"/>
              </a:rPr>
              <a:t>қараша</a:t>
            </a:r>
            <a:r>
              <a:rPr lang="ru-RU" sz="1200" dirty="0" smtClean="0">
                <a:solidFill>
                  <a:schemeClr val="tx1"/>
                </a:solidFill>
                <a:latin typeface="Times New Roman" panose="02020603050405020304" pitchFamily="18" charset="0"/>
                <a:cs typeface="Times New Roman" panose="02020603050405020304" pitchFamily="18" charset="0"/>
              </a:rPr>
              <a:t>, 5 </a:t>
            </a:r>
            <a:r>
              <a:rPr lang="ru-RU" sz="1200" dirty="0" err="1" smtClean="0">
                <a:solidFill>
                  <a:schemeClr val="tx1"/>
                </a:solidFill>
                <a:latin typeface="Times New Roman" panose="02020603050405020304" pitchFamily="18" charset="0"/>
                <a:cs typeface="Times New Roman" panose="02020603050405020304" pitchFamily="18" charset="0"/>
              </a:rPr>
              <a:t>қарашаға </a:t>
            </a:r>
            <a:r>
              <a:rPr lang="ru-RU" sz="1200" dirty="0" err="1">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b="1" dirty="0" err="1">
                <a:solidFill>
                  <a:schemeClr val="tx1"/>
                </a:solidFill>
                <a:latin typeface="Times New Roman" panose="02020603050405020304" pitchFamily="18" charset="0"/>
                <a:cs typeface="Times New Roman" panose="02020603050405020304" pitchFamily="18" charset="0"/>
              </a:rPr>
              <a:t>ыдырауына</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cs typeface="Times New Roman" panose="02020603050405020304" pitchFamily="18" charset="0"/>
              </a:rPr>
              <a:t>төмен</a:t>
            </a:r>
            <a:r>
              <a:rPr lang="ru-RU" altLang="en-US" sz="1200" dirty="0">
                <a:solidFill>
                  <a:srgbClr val="000000"/>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8" y="34290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Қабдуалиева</a:t>
            </a:r>
            <a:r>
              <a:rPr lang="ru-RU" altLang="ru-RU" sz="1200" b="1" i="1" smtClean="0">
                <a:solidFill>
                  <a:srgbClr val="000000"/>
                </a:solidFill>
                <a:latin typeface="Times New Roman" panose="02020603050405020304" pitchFamily="18" charset="0"/>
                <a:cs typeface="Times New Roman" panose="02020603050405020304" pitchFamily="18" charset="0"/>
              </a:rPr>
              <a:t> М.С.</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a:t>
                      </a:r>
                      <a:r>
                        <a:rPr lang="ru-RU"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info@meteo.kz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a:t>
                      </a:r>
                      <a:r>
                        <a:rPr lang="ru-RU" sz="800" dirty="0">
                          <a:latin typeface="Times New Roman" panose="02020603050405020304" pitchFamily="18" charset="0"/>
                          <a:cs typeface="Times New Roman" panose="02020603050405020304" pitchFamily="18" charset="0"/>
                        </a:rPr>
                        <a:t>7</a:t>
                      </a:r>
                      <a:r>
                        <a:rPr sz="800" dirty="0">
                          <a:latin typeface="Times New Roman" panose="02020603050405020304" pitchFamily="18" charset="0"/>
                          <a:cs typeface="Times New Roman" panose="02020603050405020304" pitchFamily="18" charset="0"/>
                        </a:rPr>
                        <a:t>5, 79-83-</a:t>
                      </a:r>
                      <a:r>
                        <a:rPr lang="ru-RU" sz="800" dirty="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 name="TextBox 2">
            <a:extLst>
              <a:ext uri="{FF2B5EF4-FFF2-40B4-BE49-F238E27FC236}">
                <a16:creationId xmlns:a16="http://schemas.microsoft.com/office/drawing/2014/main" xmlns="" id="{F15BFF72-9C97-FE97-8F64-E9656A0AB78E}"/>
              </a:ext>
            </a:extLst>
          </p:cNvPr>
          <p:cNvSpPr txBox="1"/>
          <p:nvPr/>
        </p:nvSpPr>
        <p:spPr>
          <a:xfrm>
            <a:off x="357486" y="769303"/>
            <a:ext cx="4953000" cy="369332"/>
          </a:xfrm>
          <a:prstGeom prst="rect">
            <a:avLst/>
          </a:prstGeom>
          <a:noFill/>
        </p:spPr>
        <p:txBody>
          <a:bodyPr wrap="square">
            <a:spAutoFit/>
          </a:bodyPr>
          <a:lstStyle/>
          <a:p>
            <a:r>
              <a:rPr lang="kk-KZ" sz="1800" dirty="0">
                <a:latin typeface="Times New Roman" panose="02020603050405020304" pitchFamily="18" charset="0"/>
                <a:cs typeface="Times New Roman" panose="02020603050405020304" pitchFamily="18" charset="0"/>
              </a:rPr>
              <a:t>Ұсыныстар жоқ</a:t>
            </a:r>
            <a:endParaRPr lang="ru-RU" sz="1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13672</TotalTime>
  <Words>541</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Аяулым Кадылбекова</cp:lastModifiedBy>
  <cp:revision>2491</cp:revision>
  <cp:lastPrinted>2021-07-01T07:38:07Z</cp:lastPrinted>
  <dcterms:created xsi:type="dcterms:W3CDTF">2018-03-27T06:03:00Z</dcterms:created>
  <dcterms:modified xsi:type="dcterms:W3CDTF">2022-11-03T09:12:48Z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