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7" d="100"/>
          <a:sy n="67" d="100"/>
        </p:scale>
        <p:origin x="47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07447353"/>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03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0017" y="33659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53775623"/>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72</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14225" y="125091"/>
            <a:ext cx="4701348" cy="1785104"/>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04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03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04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ctr"/>
            <a:r>
              <a:rPr lang="kk-KZ" sz="1100" kern="1400" dirty="0">
                <a:solidFill>
                  <a:srgbClr val="000000"/>
                </a:solidFill>
                <a:latin typeface="Times New Roman" panose="02020603050405020304" pitchFamily="18" charset="0"/>
                <a:cs typeface="Times New Roman" panose="02020603050405020304" pitchFamily="18" charset="0"/>
              </a:rPr>
              <a:t>Ж</a:t>
            </a:r>
            <a:r>
              <a:rPr lang="kk-KZ" sz="1100" dirty="0">
                <a:latin typeface="Times New Roman" panose="02020603050405020304" pitchFamily="18" charset="0"/>
                <a:cs typeface="Times New Roman" panose="02020603050405020304" pitchFamily="18" charset="0"/>
              </a:rPr>
              <a:t>ауын-шашынсыз. </a:t>
            </a:r>
            <a:r>
              <a:rPr lang="kk-KZ" sz="1100" dirty="0">
                <a:latin typeface="Times New Roman" panose="02020603050405020304" pitchFamily="18" charset="0"/>
                <a:ea typeface="Times New Roman" panose="02020603050405020304" pitchFamily="18" charset="0"/>
              </a:rPr>
              <a:t>Оңтүстік-шығыстан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a:t>
            </a:r>
            <a:r>
              <a:rPr lang="ru-RU" sz="1100" dirty="0" err="1">
                <a:solidFill>
                  <a:srgbClr val="000000"/>
                </a:solidFill>
                <a:latin typeface="Times New Roman" panose="02020603050405020304" pitchFamily="18" charset="0"/>
                <a:cs typeface="Times New Roman" panose="02020603050405020304" pitchFamily="18" charset="0"/>
              </a:rPr>
              <a:t>түнде</a:t>
            </a:r>
            <a:r>
              <a:rPr lang="ru-RU" sz="1100" dirty="0">
                <a:solidFill>
                  <a:srgbClr val="000000"/>
                </a:solidFill>
                <a:latin typeface="Times New Roman" panose="02020603050405020304" pitchFamily="18" charset="0"/>
                <a:cs typeface="Times New Roman" panose="02020603050405020304" pitchFamily="18" charset="0"/>
              </a:rPr>
              <a:t> 2-4 </a:t>
            </a:r>
            <a:r>
              <a:rPr lang="ru-RU" sz="1100" dirty="0" err="1">
                <a:solidFill>
                  <a:srgbClr val="000000"/>
                </a:solidFill>
                <a:latin typeface="Times New Roman" panose="02020603050405020304" pitchFamily="18" charset="0"/>
                <a:cs typeface="Times New Roman" panose="02020603050405020304" pitchFamily="18" charset="0"/>
              </a:rPr>
              <a:t>аяз</a:t>
            </a:r>
            <a:r>
              <a:rPr lang="kk-KZ" sz="1100" kern="1400" dirty="0">
                <a:solidFill>
                  <a:srgbClr val="000000"/>
                </a:solidFill>
                <a:latin typeface="Times New Roman" panose="02020603050405020304" pitchFamily="18" charset="0"/>
                <a:ea typeface="Times New Roman" panose="02020603050405020304" pitchFamily="18" charset="0"/>
              </a:rPr>
              <a:t>, күндіз 7-9 жылы.</a:t>
            </a:r>
          </a:p>
          <a:p>
            <a:pPr algn="ct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05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04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05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rPr>
              <a:t>Жауын-шашын (жаңбыр, қар). Онтүстік-батыстан жел соғады, күші 9-14, </a:t>
            </a:r>
            <a:r>
              <a:rPr lang="kk-KZ" sz="1100" dirty="0">
                <a:latin typeface="Times New Roman" panose="02020603050405020304" pitchFamily="18" charset="0"/>
                <a:ea typeface="Times New Roman" panose="02020603050405020304" pitchFamily="18" charset="0"/>
              </a:rPr>
              <a:t>екпіні 15-20 м/с</a:t>
            </a:r>
            <a:r>
              <a:rPr lang="kk-KZ" sz="1100" kern="1400" dirty="0">
                <a:solidFill>
                  <a:srgbClr val="000000"/>
                </a:solidFill>
                <a:latin typeface="Times New Roman" panose="02020603050405020304" pitchFamily="18" charset="0"/>
                <a:ea typeface="Times New Roman" panose="02020603050405020304" pitchFamily="18" charset="0"/>
              </a:rPr>
              <a:t>. Ауа </a:t>
            </a:r>
            <a:r>
              <a:rPr lang="kk-KZ" sz="1100" kern="1400">
                <a:solidFill>
                  <a:srgbClr val="000000"/>
                </a:solidFill>
                <a:latin typeface="Times New Roman" panose="02020603050405020304" pitchFamily="18" charset="0"/>
                <a:ea typeface="Times New Roman" panose="02020603050405020304" pitchFamily="18" charset="0"/>
              </a:rPr>
              <a:t>температурасы 0 </a:t>
            </a:r>
            <a:r>
              <a:rPr lang="kk-KZ" sz="1100" kern="1400" dirty="0">
                <a:solidFill>
                  <a:srgbClr val="000000"/>
                </a:solidFill>
                <a:latin typeface="Times New Roman" panose="02020603050405020304" pitchFamily="18" charset="0"/>
                <a:ea typeface="Times New Roman" panose="02020603050405020304" pitchFamily="18" charset="0"/>
              </a:rPr>
              <a:t>градус шамасында.</a:t>
            </a:r>
          </a:p>
          <a:p>
            <a:pPr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60108" y="1910195"/>
            <a:ext cx="4731961"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04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schemeClr val="tx1"/>
                </a:solidFill>
                <a:latin typeface="Times New Roman" panose="02020603050405020304" pitchFamily="18" charset="0"/>
                <a:cs typeface="Times New Roman" panose="02020603050405020304" pitchFamily="18" charset="0"/>
              </a:rPr>
              <a:t>арашанда</a:t>
            </a:r>
            <a:r>
              <a:rPr lang="ru-RU" sz="1200" dirty="0">
                <a:solidFill>
                  <a:schemeClr val="tx1"/>
                </a:solidFill>
                <a:latin typeface="Times New Roman" panose="02020603050405020304" pitchFamily="18" charset="0"/>
                <a:cs typeface="Times New Roman" panose="02020603050405020304" pitchFamily="18" charset="0"/>
              </a:rPr>
              <a:t>, 05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schemeClr val="tx1"/>
                </a:solidFill>
                <a:latin typeface="Times New Roman" panose="02020603050405020304" pitchFamily="18" charset="0"/>
                <a:cs typeface="Times New Roman" panose="02020603050405020304" pitchFamily="18" charset="0"/>
              </a:rPr>
              <a:t>арашасына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бойынша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төмендеуі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pic>
        <p:nvPicPr>
          <p:cNvPr id="21" name="Рисунок 20">
            <a:extLst>
              <a:ext uri="{FF2B5EF4-FFF2-40B4-BE49-F238E27FC236}">
                <a16:creationId xmlns:a16="http://schemas.microsoft.com/office/drawing/2014/main" xmlns="" id="{CA408AB8-0CD4-4017-A25B-3FE2672E59E7}"/>
              </a:ext>
            </a:extLst>
          </p:cNvPr>
          <p:cNvPicPr>
            <a:picLocks noChangeAspect="1"/>
          </p:cNvPicPr>
          <p:nvPr/>
        </p:nvPicPr>
        <p:blipFill>
          <a:blip r:embed="rId4"/>
          <a:stretch>
            <a:fillRect/>
          </a:stretch>
        </p:blipFill>
        <p:spPr>
          <a:xfrm>
            <a:off x="4953000" y="2859862"/>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4329" y="418843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17705</TotalTime>
  <Words>567</Words>
  <Application>Microsoft Office PowerPoint</Application>
  <PresentationFormat>Лист A4 (210x297 мм)</PresentationFormat>
  <Paragraphs>102</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2935</cp:revision>
  <cp:lastPrinted>2022-05-31T05:49:59Z</cp:lastPrinted>
  <dcterms:created xsi:type="dcterms:W3CDTF">2018-03-27T06:03:00Z</dcterms:created>
  <dcterms:modified xsi:type="dcterms:W3CDTF">2022-11-03T08:48:40Z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