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98110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454579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ноября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2-7 м/с. Температура воздуха ночью 0-2°, днем 9-11°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1041" y="294211"/>
            <a:ext cx="437504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19131</TotalTime>
  <Words>645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2606</cp:revision>
  <cp:lastPrinted>2021-10-18T15:52:53Z</cp:lastPrinted>
  <dcterms:created xsi:type="dcterms:W3CDTF">2018-03-27T06:03:00Z</dcterms:created>
  <dcterms:modified xsi:type="dcterms:W3CDTF">2022-11-03T09:14:29Z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