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0669048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3812574"/>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қарашаға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03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Жауын-шашынсыз. Ж</a:t>
            </a:r>
            <a:r>
              <a:rPr lang="kk-KZ" sz="1200" dirty="0" smtClean="0">
                <a:latin typeface="Times New Roman" panose="02020603050405020304" pitchFamily="18" charset="0"/>
                <a:cs typeface="Times New Roman" panose="02020603050405020304" pitchFamily="18" charset="0"/>
              </a:rPr>
              <a:t>ел шығыстан, оңтүстік-шығыстан 2-7 м/с. </a:t>
            </a:r>
            <a:r>
              <a:rPr lang="kk-KZ" sz="1200" dirty="0" smtClean="0">
                <a:solidFill>
                  <a:prstClr val="black"/>
                </a:solidFill>
                <a:latin typeface="Times New Roman" pitchFamily="18" charset="0"/>
                <a:cs typeface="Times New Roman" pitchFamily="18" charset="0"/>
              </a:rPr>
              <a:t>Ауа температурасы түнде 0-2°, күндіз 9-11°</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05 қарашаға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04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05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оңтүстік-шығыстан 2-7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1-3°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17183" y="2246741"/>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04 </a:t>
            </a:r>
            <a:r>
              <a:rPr lang="kk-KZ" sz="1200" dirty="0" smtClean="0">
                <a:solidFill>
                  <a:prstClr val="black"/>
                </a:solidFill>
                <a:latin typeface="Times New Roman" panose="02020603050405020304" pitchFamily="18" charset="0"/>
                <a:cs typeface="Times New Roman" panose="02020603050405020304" pitchFamily="18" charset="0"/>
              </a:rPr>
              <a:t>қарашада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2" name="TextBox 13"/>
          <p:cNvSpPr txBox="1"/>
          <p:nvPr/>
        </p:nvSpPr>
        <p:spPr>
          <a:xfrm>
            <a:off x="5009244" y="3204619"/>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26729" y="4348979"/>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32211" y="400093"/>
            <a:ext cx="4324218" cy="2308324"/>
          </a:xfrm>
          <a:prstGeom prst="rect">
            <a:avLst/>
          </a:prstGeom>
        </p:spPr>
        <p:txBody>
          <a:bodyPr wrap="square">
            <a:spAutoFit/>
          </a:bodyPr>
          <a:lstStyle/>
          <a:p>
            <a:pPr algn="just"/>
            <a:r>
              <a:rPr lang="ru-RU" altLang="ru-RU" sz="1200" b="1" dirty="0" err="1">
                <a:solidFill>
                  <a:srgbClr val="000000"/>
                </a:solidFill>
                <a:latin typeface="Times New Roman" panose="02020603050405020304" pitchFamily="18" charset="0"/>
                <a:cs typeface="Times New Roman" panose="02020603050405020304" pitchFamily="18" charset="0"/>
                <a:sym typeface="+mn-ea"/>
              </a:rPr>
              <a:t>ӘР</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ТҮРЛІ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ДӘРЕЖЕЛІ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НМУ</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ТУРАЛЫ</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ЕСКЕРТУЛЕР</a:t>
            </a:r>
            <a:r>
              <a:rPr lang="ru-RU" altLang="ru-RU" sz="1200" b="1" dirty="0">
                <a:solidFill>
                  <a:srgbClr val="000000"/>
                </a:solidFill>
                <a:latin typeface="Times New Roman" panose="02020603050405020304" pitchFamily="18" charset="0"/>
                <a:cs typeface="Times New Roman" panose="02020603050405020304" pitchFamily="18" charset="0"/>
                <a:sym typeface="+mn-ea"/>
              </a:rPr>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 БЕРГЕН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КЕЗДЕ</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КЕЛЕСІ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ШАРАЛАРДЫ</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ҰСТАНУ</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err="1">
                <a:solidFill>
                  <a:srgbClr val="000000"/>
                </a:solidFill>
                <a:latin typeface="Times New Roman" panose="02020603050405020304" pitchFamily="18" charset="0"/>
                <a:cs typeface="Times New Roman" panose="02020603050405020304" pitchFamily="18" charset="0"/>
                <a:sym typeface="+mn-ea"/>
              </a:rPr>
              <a:t>ҰСЫНЫЛАДЫ</a:t>
            </a:r>
            <a:r>
              <a:rPr lang="ru-RU" altLang="ru-RU" sz="1200" b="1" dirty="0"/>
              <a:t/>
            </a:r>
            <a:br>
              <a:rPr lang="ru-RU" altLang="ru-RU" sz="1200" b="1" dirty="0"/>
            </a:b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endParaRPr 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18471</TotalTime>
  <Words>573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2615</cp:revision>
  <cp:lastPrinted>2021-07-01T03:56:27Z</cp:lastPrinted>
  <dcterms:created xsi:type="dcterms:W3CDTF">2018-03-27T06:03:00Z</dcterms:created>
  <dcterms:modified xsi:type="dcterms:W3CDTF">2022-11-03T09:14:32Z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