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таңертең және күндіз жаңбыр </a:t>
            </a:r>
            <a:r>
              <a:rPr lang="uz-Cyrl-UZ" sz="1200" dirty="0" smtClean="0">
                <a:latin typeface="Times New Roman" pitchFamily="18" charset="0"/>
                <a:cs typeface="Times New Roman" pitchFamily="18" charset="0"/>
              </a:rPr>
              <a:t>жауады. О</a:t>
            </a:r>
            <a:r>
              <a:rPr lang="kk-KZ" sz="1200" dirty="0" smtClean="0">
                <a:latin typeface="Times New Roman" pitchFamily="18" charset="0"/>
                <a:cs typeface="Times New Roman" pitchFamily="18" charset="0"/>
              </a:rPr>
              <a:t>ңтүстік-батыстан солтүстік-батыс бағытына ауысатын жел соғады, күші 8-     13 м/с. Ауа температурасы түнде 5-7, күндіз 13-15 градус жылы болады.</a:t>
            </a:r>
          </a:p>
          <a:p>
            <a:pPr indent="182563" algn="just"/>
            <a:r>
              <a:rPr lang="kk-KZ" altLang="ru-RU" sz="1200" b="1" dirty="0" smtClean="0">
                <a:latin typeface="Times New Roman" pitchFamily="18" charset="0"/>
                <a:cs typeface="Times New Roman" pitchFamily="18" charset="0"/>
              </a:rPr>
              <a:t>                                          05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Көшпелі бұлтты, түннің </a:t>
            </a:r>
            <a:r>
              <a:rPr lang="kk-KZ" sz="1200" dirty="0" smtClean="0">
                <a:latin typeface="Times New Roman" pitchFamily="18" charset="0"/>
                <a:cs typeface="Times New Roman" pitchFamily="18" charset="0"/>
              </a:rPr>
              <a:t>бірінші жартысында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температурасы 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13259</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2547</cp:revision>
  <cp:lastPrinted>2021-07-01T03:56:27Z</cp:lastPrinted>
  <dcterms:created xsi:type="dcterms:W3CDTF">2018-03-27T06:03:00Z</dcterms:created>
  <dcterms:modified xsi:type="dcterms:W3CDTF">2022-11-03T09:19:37Z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