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26683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04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04 ноября 2022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 мороза., днем 7-9 тепла.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05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до 09 ч. 05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юго-западный 9-14, порывы 15-20 м/с. Температура воздуха около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0 градусов.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 ноября , ночью 05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17855</TotalTime>
  <Words>620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2893</cp:revision>
  <cp:lastPrinted>2021-11-30T05:55:24Z</cp:lastPrinted>
  <dcterms:created xsi:type="dcterms:W3CDTF">2018-03-27T06:03:00Z</dcterms:created>
  <dcterms:modified xsi:type="dcterms:W3CDTF">2022-11-03T08:48:43Z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