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71105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№307</a:t>
                      </a: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2022 года</a:t>
                      </a:r>
                      <a:endParaRPr lang="zh-CN" altLang="x-none" sz="1200" b="1" i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03 ноября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ноября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ноября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252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/>
              <a:t>      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Ночью и утром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туман. </a:t>
            </a:r>
            <a:r>
              <a:rPr lang="kk-KZ" sz="1200" dirty="0">
                <a:latin typeface="Times New Roman"/>
                <a:ea typeface="SimSun"/>
                <a:cs typeface="Times New Roman"/>
              </a:rPr>
              <a:t>Ветер северо-восточный  с переходом на юго-западный  9-14 м/с.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3-5,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 днем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15-17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 тепла.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Без осадков. Ветер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 4-6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42561" y="6123704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14194</TotalTime>
  <Words>590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2741</cp:revision>
  <cp:lastPrinted>2022-11-03T06:37:47Z</cp:lastPrinted>
  <dcterms:created xsi:type="dcterms:W3CDTF">2018-03-27T06:03:00Z</dcterms:created>
  <dcterms:modified xsi:type="dcterms:W3CDTF">2022-11-03T09:10:15Z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